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4045" r:id="rId2"/>
  </p:sldMasterIdLst>
  <p:notesMasterIdLst>
    <p:notesMasterId r:id="rId64"/>
  </p:notesMasterIdLst>
  <p:handoutMasterIdLst>
    <p:handoutMasterId r:id="rId65"/>
  </p:handoutMasterIdLst>
  <p:sldIdLst>
    <p:sldId id="374" r:id="rId3"/>
    <p:sldId id="662" r:id="rId4"/>
    <p:sldId id="666" r:id="rId5"/>
    <p:sldId id="667" r:id="rId6"/>
    <p:sldId id="438" r:id="rId7"/>
    <p:sldId id="776" r:id="rId8"/>
    <p:sldId id="774" r:id="rId9"/>
    <p:sldId id="777" r:id="rId10"/>
    <p:sldId id="11092669" r:id="rId11"/>
    <p:sldId id="379" r:id="rId12"/>
    <p:sldId id="665" r:id="rId13"/>
    <p:sldId id="258" r:id="rId14"/>
    <p:sldId id="259" r:id="rId15"/>
    <p:sldId id="385" r:id="rId16"/>
    <p:sldId id="262" r:id="rId17"/>
    <p:sldId id="263" r:id="rId18"/>
    <p:sldId id="265" r:id="rId19"/>
    <p:sldId id="266" r:id="rId20"/>
    <p:sldId id="267" r:id="rId21"/>
    <p:sldId id="376" r:id="rId22"/>
    <p:sldId id="418" r:id="rId23"/>
    <p:sldId id="648" r:id="rId24"/>
    <p:sldId id="647" r:id="rId25"/>
    <p:sldId id="596" r:id="rId26"/>
    <p:sldId id="651" r:id="rId27"/>
    <p:sldId id="414" r:id="rId28"/>
    <p:sldId id="415" r:id="rId29"/>
    <p:sldId id="650" r:id="rId30"/>
    <p:sldId id="413" r:id="rId31"/>
    <p:sldId id="653" r:id="rId32"/>
    <p:sldId id="652" r:id="rId33"/>
    <p:sldId id="380" r:id="rId34"/>
    <p:sldId id="663" r:id="rId35"/>
    <p:sldId id="655" r:id="rId36"/>
    <p:sldId id="600" r:id="rId37"/>
    <p:sldId id="601" r:id="rId38"/>
    <p:sldId id="605" r:id="rId39"/>
    <p:sldId id="617" r:id="rId40"/>
    <p:sldId id="604" r:id="rId41"/>
    <p:sldId id="606" r:id="rId42"/>
    <p:sldId id="656" r:id="rId43"/>
    <p:sldId id="607" r:id="rId44"/>
    <p:sldId id="609" r:id="rId45"/>
    <p:sldId id="610" r:id="rId46"/>
    <p:sldId id="612" r:id="rId47"/>
    <p:sldId id="613" r:id="rId48"/>
    <p:sldId id="618" r:id="rId49"/>
    <p:sldId id="614" r:id="rId50"/>
    <p:sldId id="309" r:id="rId51"/>
    <p:sldId id="619" r:id="rId52"/>
    <p:sldId id="620" r:id="rId53"/>
    <p:sldId id="664" r:id="rId54"/>
    <p:sldId id="658" r:id="rId55"/>
    <p:sldId id="657" r:id="rId56"/>
    <p:sldId id="394" r:id="rId57"/>
    <p:sldId id="395" r:id="rId58"/>
    <p:sldId id="396" r:id="rId59"/>
    <p:sldId id="397" r:id="rId60"/>
    <p:sldId id="398" r:id="rId61"/>
    <p:sldId id="659" r:id="rId62"/>
    <p:sldId id="616" r:id="rId63"/>
  </p:sldIdLst>
  <p:sldSz cx="12192000" cy="6858000"/>
  <p:notesSz cx="6845300" cy="9396413"/>
  <p:defaultTextStyle>
    <a:defPPr>
      <a:defRPr lang="en-US"/>
    </a:defPPr>
    <a:lvl1pPr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800" kern="1200" baseline="-25000">
        <a:solidFill>
          <a:schemeClr val="accent2"/>
        </a:solidFill>
        <a:latin typeface="Times New Roman" panose="02020603050405020304" pitchFamily="18" charset="0"/>
        <a:ea typeface="+mn-ea"/>
        <a:cs typeface="+mn-cs"/>
      </a:defRPr>
    </a:lvl5pPr>
    <a:lvl6pPr marL="2286000" algn="l" defTabSz="914400" rtl="0" eaLnBrk="1" latinLnBrk="0" hangingPunct="1">
      <a:defRPr sz="2800" kern="1200" baseline="-25000">
        <a:solidFill>
          <a:schemeClr val="accent2"/>
        </a:solidFill>
        <a:latin typeface="Times New Roman" panose="02020603050405020304" pitchFamily="18" charset="0"/>
        <a:ea typeface="+mn-ea"/>
        <a:cs typeface="+mn-cs"/>
      </a:defRPr>
    </a:lvl6pPr>
    <a:lvl7pPr marL="2743200" algn="l" defTabSz="914400" rtl="0" eaLnBrk="1" latinLnBrk="0" hangingPunct="1">
      <a:defRPr sz="2800" kern="1200" baseline="-25000">
        <a:solidFill>
          <a:schemeClr val="accent2"/>
        </a:solidFill>
        <a:latin typeface="Times New Roman" panose="02020603050405020304" pitchFamily="18" charset="0"/>
        <a:ea typeface="+mn-ea"/>
        <a:cs typeface="+mn-cs"/>
      </a:defRPr>
    </a:lvl7pPr>
    <a:lvl8pPr marL="3200400" algn="l" defTabSz="914400" rtl="0" eaLnBrk="1" latinLnBrk="0" hangingPunct="1">
      <a:defRPr sz="2800" kern="1200" baseline="-25000">
        <a:solidFill>
          <a:schemeClr val="accent2"/>
        </a:solidFill>
        <a:latin typeface="Times New Roman" panose="02020603050405020304" pitchFamily="18" charset="0"/>
        <a:ea typeface="+mn-ea"/>
        <a:cs typeface="+mn-cs"/>
      </a:defRPr>
    </a:lvl8pPr>
    <a:lvl9pPr marL="3657600" algn="l" defTabSz="914400" rtl="0" eaLnBrk="1" latinLnBrk="0" hangingPunct="1">
      <a:defRPr sz="2800" kern="1200" baseline="-25000">
        <a:solidFill>
          <a:schemeClr val="accent2"/>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58">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FF"/>
    <a:srgbClr val="BFBFBF"/>
    <a:srgbClr val="BCA7E5"/>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0FFF54-A885-4AEB-9259-65EA62D811FA}" v="1" dt="2025-02-19T06:13:39.31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5" autoAdjust="0"/>
    <p:restoredTop sz="89058" autoAdjust="0"/>
  </p:normalViewPr>
  <p:slideViewPr>
    <p:cSldViewPr snapToGrid="0">
      <p:cViewPr varScale="1">
        <p:scale>
          <a:sx n="75" d="100"/>
          <a:sy n="75" d="100"/>
        </p:scale>
        <p:origin x="29" y="381"/>
      </p:cViewPr>
      <p:guideLst>
        <p:guide orient="horz" pos="2160"/>
        <p:guide pos="3840"/>
      </p:guideLst>
    </p:cSldViewPr>
  </p:slideViewPr>
  <p:outlineViewPr>
    <p:cViewPr>
      <p:scale>
        <a:sx n="75" d="100"/>
        <a:sy n="75" d="100"/>
      </p:scale>
      <p:origin x="0" y="0"/>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66" d="100"/>
          <a:sy n="66" d="100"/>
        </p:scale>
        <p:origin x="-1524" y="264"/>
      </p:cViewPr>
      <p:guideLst>
        <p:guide orient="horz" pos="2958"/>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50.xml"/><Relationship Id="rId5" Type="http://schemas.openxmlformats.org/officeDocument/2006/relationships/slide" Target="slides/slide36.xml"/><Relationship Id="rId4"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 Lei" userId="f083b2a8aea23a2f" providerId="LiveId" clId="{58B02897-57FD-9845-A747-BFD7FA3EC546}"/>
    <pc:docChg chg="undo custSel modSld">
      <pc:chgData name="Wu Lei" userId="f083b2a8aea23a2f" providerId="LiveId" clId="{58B02897-57FD-9845-A747-BFD7FA3EC546}" dt="2023-03-01T19:13:33.908" v="367"/>
      <pc:docMkLst>
        <pc:docMk/>
      </pc:docMkLst>
      <pc:sldChg chg="addSp delSp modSp mod modAnim modNotesTx">
        <pc:chgData name="Wu Lei" userId="f083b2a8aea23a2f" providerId="LiveId" clId="{58B02897-57FD-9845-A747-BFD7FA3EC546}" dt="2023-03-01T19:13:03.700" v="363" actId="20577"/>
        <pc:sldMkLst>
          <pc:docMk/>
          <pc:sldMk cId="0" sldId="309"/>
        </pc:sldMkLst>
      </pc:sldChg>
      <pc:sldChg chg="addSp modSp modAnim modNotesTx">
        <pc:chgData name="Wu Lei" userId="f083b2a8aea23a2f" providerId="LiveId" clId="{58B02897-57FD-9845-A747-BFD7FA3EC546}" dt="2023-03-01T13:51:23.500" v="78" actId="20577"/>
        <pc:sldMkLst>
          <pc:docMk/>
          <pc:sldMk cId="0" sldId="395"/>
        </pc:sldMkLst>
      </pc:sldChg>
      <pc:sldChg chg="modSp mod">
        <pc:chgData name="Wu Lei" userId="f083b2a8aea23a2f" providerId="LiveId" clId="{58B02897-57FD-9845-A747-BFD7FA3EC546}" dt="2023-03-01T13:53:53.846" v="81" actId="20577"/>
        <pc:sldMkLst>
          <pc:docMk/>
          <pc:sldMk cId="0" sldId="396"/>
        </pc:sldMkLst>
      </pc:sldChg>
      <pc:sldChg chg="addSp modSp mod modAnim modNotesTx">
        <pc:chgData name="Wu Lei" userId="f083b2a8aea23a2f" providerId="LiveId" clId="{58B02897-57FD-9845-A747-BFD7FA3EC546}" dt="2023-03-01T13:51:16.654" v="77" actId="20577"/>
        <pc:sldMkLst>
          <pc:docMk/>
          <pc:sldMk cId="0" sldId="397"/>
        </pc:sldMkLst>
      </pc:sldChg>
      <pc:sldChg chg="modSp modNotesTx">
        <pc:chgData name="Wu Lei" userId="f083b2a8aea23a2f" providerId="LiveId" clId="{58B02897-57FD-9845-A747-BFD7FA3EC546}" dt="2023-03-01T18:48:36.558" v="101" actId="20577"/>
        <pc:sldMkLst>
          <pc:docMk/>
          <pc:sldMk cId="0" sldId="606"/>
        </pc:sldMkLst>
      </pc:sldChg>
      <pc:sldChg chg="modNotesTx">
        <pc:chgData name="Wu Lei" userId="f083b2a8aea23a2f" providerId="LiveId" clId="{58B02897-57FD-9845-A747-BFD7FA3EC546}" dt="2023-03-01T18:48:51.473" v="105" actId="20577"/>
        <pc:sldMkLst>
          <pc:docMk/>
          <pc:sldMk cId="0" sldId="607"/>
        </pc:sldMkLst>
      </pc:sldChg>
      <pc:sldChg chg="modSp modAnim">
        <pc:chgData name="Wu Lei" userId="f083b2a8aea23a2f" providerId="LiveId" clId="{58B02897-57FD-9845-A747-BFD7FA3EC546}" dt="2023-03-01T13:39:11.783" v="13" actId="1076"/>
        <pc:sldMkLst>
          <pc:docMk/>
          <pc:sldMk cId="0" sldId="609"/>
        </pc:sldMkLst>
      </pc:sldChg>
      <pc:sldChg chg="modNotesTx">
        <pc:chgData name="Wu Lei" userId="f083b2a8aea23a2f" providerId="LiveId" clId="{58B02897-57FD-9845-A747-BFD7FA3EC546}" dt="2023-03-01T18:50:21.880" v="153" actId="20577"/>
        <pc:sldMkLst>
          <pc:docMk/>
          <pc:sldMk cId="0" sldId="612"/>
        </pc:sldMkLst>
      </pc:sldChg>
      <pc:sldChg chg="modAnim">
        <pc:chgData name="Wu Lei" userId="f083b2a8aea23a2f" providerId="LiveId" clId="{58B02897-57FD-9845-A747-BFD7FA3EC546}" dt="2023-03-01T19:13:33.908" v="367"/>
        <pc:sldMkLst>
          <pc:docMk/>
          <pc:sldMk cId="0" sldId="620"/>
        </pc:sldMkLst>
      </pc:sldChg>
    </pc:docChg>
  </pc:docChgLst>
  <pc:docChgLst>
    <pc:chgData name="Lei Wu" userId="f083b2a8aea23a2f" providerId="LiveId" clId="{8D3F8C1D-9558-4D93-AF36-37F4B7D0253F}"/>
    <pc:docChg chg="undo custSel addSld delSld modSld">
      <pc:chgData name="Lei Wu" userId="f083b2a8aea23a2f" providerId="LiveId" clId="{8D3F8C1D-9558-4D93-AF36-37F4B7D0253F}" dt="2022-02-24T17:53:40.542" v="245" actId="20577"/>
      <pc:docMkLst>
        <pc:docMk/>
      </pc:docMkLst>
      <pc:sldChg chg="modSp mod">
        <pc:chgData name="Lei Wu" userId="f083b2a8aea23a2f" providerId="LiveId" clId="{8D3F8C1D-9558-4D93-AF36-37F4B7D0253F}" dt="2022-02-24T17:24:40.112" v="99" actId="403"/>
        <pc:sldMkLst>
          <pc:docMk/>
          <pc:sldMk cId="0" sldId="380"/>
        </pc:sldMkLst>
      </pc:sldChg>
      <pc:sldChg chg="modNotesTx">
        <pc:chgData name="Lei Wu" userId="f083b2a8aea23a2f" providerId="LiveId" clId="{8D3F8C1D-9558-4D93-AF36-37F4B7D0253F}" dt="2022-02-24T17:50:07.845" v="241" actId="20577"/>
        <pc:sldMkLst>
          <pc:docMk/>
          <pc:sldMk cId="0" sldId="395"/>
        </pc:sldMkLst>
      </pc:sldChg>
      <pc:sldChg chg="modNotesTx">
        <pc:chgData name="Lei Wu" userId="f083b2a8aea23a2f" providerId="LiveId" clId="{8D3F8C1D-9558-4D93-AF36-37F4B7D0253F}" dt="2022-02-24T17:53:40.542" v="245" actId="20577"/>
        <pc:sldMkLst>
          <pc:docMk/>
          <pc:sldMk cId="0" sldId="397"/>
        </pc:sldMkLst>
      </pc:sldChg>
      <pc:sldChg chg="modNotesTx">
        <pc:chgData name="Lei Wu" userId="f083b2a8aea23a2f" providerId="LiveId" clId="{8D3F8C1D-9558-4D93-AF36-37F4B7D0253F}" dt="2022-02-24T17:01:09.773" v="53" actId="20577"/>
        <pc:sldMkLst>
          <pc:docMk/>
          <pc:sldMk cId="0" sldId="415"/>
        </pc:sldMkLst>
      </pc:sldChg>
      <pc:sldChg chg="addSp delSp modSp mod">
        <pc:chgData name="Lei Wu" userId="f083b2a8aea23a2f" providerId="LiveId" clId="{8D3F8C1D-9558-4D93-AF36-37F4B7D0253F}" dt="2022-02-24T17:27:56.383" v="149" actId="1076"/>
        <pc:sldMkLst>
          <pc:docMk/>
          <pc:sldMk cId="0" sldId="601"/>
        </pc:sldMkLst>
      </pc:sldChg>
      <pc:sldChg chg="modSp mod">
        <pc:chgData name="Lei Wu" userId="f083b2a8aea23a2f" providerId="LiveId" clId="{8D3F8C1D-9558-4D93-AF36-37F4B7D0253F}" dt="2022-02-24T17:44:24.109" v="228" actId="15"/>
        <pc:sldMkLst>
          <pc:docMk/>
          <pc:sldMk cId="0" sldId="604"/>
        </pc:sldMkLst>
      </pc:sldChg>
      <pc:sldChg chg="addSp modSp mod modAnim modNotesTx">
        <pc:chgData name="Lei Wu" userId="f083b2a8aea23a2f" providerId="LiveId" clId="{8D3F8C1D-9558-4D93-AF36-37F4B7D0253F}" dt="2022-02-24T17:32:57.916" v="180" actId="20577"/>
        <pc:sldMkLst>
          <pc:docMk/>
          <pc:sldMk cId="0" sldId="605"/>
        </pc:sldMkLst>
      </pc:sldChg>
      <pc:sldChg chg="modSp mod">
        <pc:chgData name="Lei Wu" userId="f083b2a8aea23a2f" providerId="LiveId" clId="{8D3F8C1D-9558-4D93-AF36-37F4B7D0253F}" dt="2022-02-24T17:36:08.649" v="193" actId="20577"/>
        <pc:sldMkLst>
          <pc:docMk/>
          <pc:sldMk cId="0" sldId="612"/>
        </pc:sldMkLst>
      </pc:sldChg>
      <pc:sldChg chg="addSp delSp modSp mod modAnim">
        <pc:chgData name="Lei Wu" userId="f083b2a8aea23a2f" providerId="LiveId" clId="{8D3F8C1D-9558-4D93-AF36-37F4B7D0253F}" dt="2022-02-24T16:54:20.023" v="50"/>
        <pc:sldMkLst>
          <pc:docMk/>
          <pc:sldMk cId="0" sldId="648"/>
        </pc:sldMkLst>
      </pc:sldChg>
      <pc:sldChg chg="modAnim">
        <pc:chgData name="Lei Wu" userId="f083b2a8aea23a2f" providerId="LiveId" clId="{8D3F8C1D-9558-4D93-AF36-37F4B7D0253F}" dt="2022-02-24T17:20:27.992" v="54"/>
        <pc:sldMkLst>
          <pc:docMk/>
          <pc:sldMk cId="1742573472" sldId="653"/>
        </pc:sldMkLst>
      </pc:sldChg>
      <pc:sldChg chg="delSp del modAnim modNotesTx">
        <pc:chgData name="Lei Wu" userId="f083b2a8aea23a2f" providerId="LiveId" clId="{8D3F8C1D-9558-4D93-AF36-37F4B7D0253F}" dt="2022-02-24T17:25:12.858" v="106" actId="47"/>
        <pc:sldMkLst>
          <pc:docMk/>
          <pc:sldMk cId="3453251743" sldId="654"/>
        </pc:sldMkLst>
      </pc:sldChg>
      <pc:sldChg chg="modNotesTx">
        <pc:chgData name="Lei Wu" userId="f083b2a8aea23a2f" providerId="LiveId" clId="{8D3F8C1D-9558-4D93-AF36-37F4B7D0253F}" dt="2022-02-24T17:25:59.863" v="138" actId="20577"/>
        <pc:sldMkLst>
          <pc:docMk/>
          <pc:sldMk cId="1386349119" sldId="655"/>
        </pc:sldMkLst>
      </pc:sldChg>
      <pc:sldChg chg="addSp delSp modSp mod">
        <pc:chgData name="Lei Wu" userId="f083b2a8aea23a2f" providerId="LiveId" clId="{8D3F8C1D-9558-4D93-AF36-37F4B7D0253F}" dt="2022-02-24T17:44:52.407" v="233" actId="20577"/>
        <pc:sldMkLst>
          <pc:docMk/>
          <pc:sldMk cId="438150939" sldId="656"/>
        </pc:sldMkLst>
      </pc:sldChg>
      <pc:sldChg chg="modSp add mod">
        <pc:chgData name="Lei Wu" userId="f083b2a8aea23a2f" providerId="LiveId" clId="{8D3F8C1D-9558-4D93-AF36-37F4B7D0253F}" dt="2022-02-24T17:25:06.287" v="105" actId="20577"/>
        <pc:sldMkLst>
          <pc:docMk/>
          <pc:sldMk cId="3959503446" sldId="663"/>
        </pc:sldMkLst>
      </pc:sldChg>
    </pc:docChg>
  </pc:docChgLst>
  <pc:docChgLst>
    <pc:chgData name="Haoting Shen" userId="58499db7efc977a7" providerId="LiveId" clId="{BF0FFF54-A885-4AEB-9259-65EA62D811FA}"/>
    <pc:docChg chg="addSld delSld modSld">
      <pc:chgData name="Haoting Shen" userId="58499db7efc977a7" providerId="LiveId" clId="{BF0FFF54-A885-4AEB-9259-65EA62D811FA}" dt="2025-02-19T06:13:39.286" v="1"/>
      <pc:docMkLst>
        <pc:docMk/>
      </pc:docMkLst>
      <pc:sldChg chg="add">
        <pc:chgData name="Haoting Shen" userId="58499db7efc977a7" providerId="LiveId" clId="{BF0FFF54-A885-4AEB-9259-65EA62D811FA}" dt="2025-02-19T06:13:39.286" v="1"/>
        <pc:sldMkLst>
          <pc:docMk/>
          <pc:sldMk cId="3807247872" sldId="438"/>
        </pc:sldMkLst>
      </pc:sldChg>
      <pc:sldChg chg="del">
        <pc:chgData name="Haoting Shen" userId="58499db7efc977a7" providerId="LiveId" clId="{BF0FFF54-A885-4AEB-9259-65EA62D811FA}" dt="2025-02-19T06:00:03.630" v="0" actId="47"/>
        <pc:sldMkLst>
          <pc:docMk/>
          <pc:sldMk cId="1369007894" sldId="666"/>
        </pc:sldMkLst>
      </pc:sldChg>
      <pc:sldChg chg="add">
        <pc:chgData name="Haoting Shen" userId="58499db7efc977a7" providerId="LiveId" clId="{BF0FFF54-A885-4AEB-9259-65EA62D811FA}" dt="2025-02-19T06:13:39.286" v="1"/>
        <pc:sldMkLst>
          <pc:docMk/>
          <pc:sldMk cId="3680832810" sldId="666"/>
        </pc:sldMkLst>
      </pc:sldChg>
      <pc:sldChg chg="add">
        <pc:chgData name="Haoting Shen" userId="58499db7efc977a7" providerId="LiveId" clId="{BF0FFF54-A885-4AEB-9259-65EA62D811FA}" dt="2025-02-19T06:13:39.286" v="1"/>
        <pc:sldMkLst>
          <pc:docMk/>
          <pc:sldMk cId="3568693240" sldId="667"/>
        </pc:sldMkLst>
      </pc:sldChg>
      <pc:sldChg chg="add">
        <pc:chgData name="Haoting Shen" userId="58499db7efc977a7" providerId="LiveId" clId="{BF0FFF54-A885-4AEB-9259-65EA62D811FA}" dt="2025-02-19T06:13:39.286" v="1"/>
        <pc:sldMkLst>
          <pc:docMk/>
          <pc:sldMk cId="1149290588" sldId="774"/>
        </pc:sldMkLst>
      </pc:sldChg>
      <pc:sldChg chg="add">
        <pc:chgData name="Haoting Shen" userId="58499db7efc977a7" providerId="LiveId" clId="{BF0FFF54-A885-4AEB-9259-65EA62D811FA}" dt="2025-02-19T06:13:39.286" v="1"/>
        <pc:sldMkLst>
          <pc:docMk/>
          <pc:sldMk cId="1571227616" sldId="776"/>
        </pc:sldMkLst>
      </pc:sldChg>
      <pc:sldChg chg="add">
        <pc:chgData name="Haoting Shen" userId="58499db7efc977a7" providerId="LiveId" clId="{BF0FFF54-A885-4AEB-9259-65EA62D811FA}" dt="2025-02-19T06:13:39.286" v="1"/>
        <pc:sldMkLst>
          <pc:docMk/>
          <pc:sldMk cId="2595702185" sldId="777"/>
        </pc:sldMkLst>
      </pc:sldChg>
      <pc:sldChg chg="add">
        <pc:chgData name="Haoting Shen" userId="58499db7efc977a7" providerId="LiveId" clId="{BF0FFF54-A885-4AEB-9259-65EA62D811FA}" dt="2025-02-19T06:13:39.286" v="1"/>
        <pc:sldMkLst>
          <pc:docMk/>
          <pc:sldMk cId="2977153656" sldId="11092669"/>
        </pc:sldMkLst>
      </pc:sldChg>
    </pc:docChg>
  </pc:docChgLst>
  <pc:docChgLst>
    <pc:chgData name="Haoting Shen" userId="58499db7efc977a7" providerId="LiveId" clId="{924C1E4B-0656-4C4B-8385-D4B0FB04D8BB}"/>
    <pc:docChg chg="modSld">
      <pc:chgData name="Haoting Shen" userId="58499db7efc977a7" providerId="LiveId" clId="{924C1E4B-0656-4C4B-8385-D4B0FB04D8BB}" dt="2023-09-13T06:26:33.293" v="37" actId="20577"/>
      <pc:docMkLst>
        <pc:docMk/>
      </pc:docMkLst>
      <pc:sldChg chg="modNotesTx">
        <pc:chgData name="Haoting Shen" userId="58499db7efc977a7" providerId="LiveId" clId="{924C1E4B-0656-4C4B-8385-D4B0FB04D8BB}" dt="2023-09-13T01:17:43.076" v="6"/>
        <pc:sldMkLst>
          <pc:docMk/>
          <pc:sldMk cId="0" sldId="376"/>
        </pc:sldMkLst>
      </pc:sldChg>
      <pc:sldChg chg="modNotesTx">
        <pc:chgData name="Haoting Shen" userId="58499db7efc977a7" providerId="LiveId" clId="{924C1E4B-0656-4C4B-8385-D4B0FB04D8BB}" dt="2023-09-13T06:26:33.293" v="37" actId="20577"/>
        <pc:sldMkLst>
          <pc:docMk/>
          <pc:sldMk cId="0" sldId="657"/>
        </pc:sldMkLst>
      </pc:sldChg>
    </pc:docChg>
  </pc:docChgLst>
  <pc:docChgLst>
    <pc:chgData name="Lei Wu" userId="f083b2a8aea23a2f" providerId="LiveId" clId="{7A868F58-F881-49F2-A8E1-08645AC81067}"/>
    <pc:docChg chg="undo custSel addSld delSld modSld modMainMaster">
      <pc:chgData name="Lei Wu" userId="f083b2a8aea23a2f" providerId="LiveId" clId="{7A868F58-F881-49F2-A8E1-08645AC81067}" dt="2021-03-08T08:59:57.150" v="661" actId="20577"/>
      <pc:docMkLst>
        <pc:docMk/>
      </pc:docMkLst>
      <pc:sldChg chg="modSp mod">
        <pc:chgData name="Lei Wu" userId="f083b2a8aea23a2f" providerId="LiveId" clId="{7A868F58-F881-49F2-A8E1-08645AC81067}" dt="2021-03-08T08:59:29.636" v="657" actId="20577"/>
        <pc:sldMkLst>
          <pc:docMk/>
          <pc:sldMk cId="0" sldId="379"/>
        </pc:sldMkLst>
      </pc:sldChg>
      <pc:sldChg chg="del">
        <pc:chgData name="Lei Wu" userId="f083b2a8aea23a2f" providerId="LiveId" clId="{7A868F58-F881-49F2-A8E1-08645AC81067}" dt="2021-03-04T13:14:47.372" v="1" actId="47"/>
        <pc:sldMkLst>
          <pc:docMk/>
          <pc:sldMk cId="0" sldId="393"/>
        </pc:sldMkLst>
      </pc:sldChg>
      <pc:sldChg chg="modNotesTx">
        <pc:chgData name="Lei Wu" userId="f083b2a8aea23a2f" providerId="LiveId" clId="{7A868F58-F881-49F2-A8E1-08645AC81067}" dt="2021-03-07T06:52:55.855" v="610" actId="20577"/>
        <pc:sldMkLst>
          <pc:docMk/>
          <pc:sldMk cId="0" sldId="398"/>
        </pc:sldMkLst>
      </pc:sldChg>
      <pc:sldChg chg="del">
        <pc:chgData name="Lei Wu" userId="f083b2a8aea23a2f" providerId="LiveId" clId="{7A868F58-F881-49F2-A8E1-08645AC81067}" dt="2021-03-04T13:14:47.372" v="1" actId="47"/>
        <pc:sldMkLst>
          <pc:docMk/>
          <pc:sldMk cId="0" sldId="409"/>
        </pc:sldMkLst>
      </pc:sldChg>
      <pc:sldChg chg="del">
        <pc:chgData name="Lei Wu" userId="f083b2a8aea23a2f" providerId="LiveId" clId="{7A868F58-F881-49F2-A8E1-08645AC81067}" dt="2021-03-04T13:14:47.372" v="1" actId="47"/>
        <pc:sldMkLst>
          <pc:docMk/>
          <pc:sldMk cId="0" sldId="423"/>
        </pc:sldMkLst>
      </pc:sldChg>
      <pc:sldChg chg="modSp mod">
        <pc:chgData name="Lei Wu" userId="f083b2a8aea23a2f" providerId="LiveId" clId="{7A868F58-F881-49F2-A8E1-08645AC81067}" dt="2021-03-08T08:59:40.739" v="659" actId="20577"/>
        <pc:sldMkLst>
          <pc:docMk/>
          <pc:sldMk cId="0" sldId="596"/>
        </pc:sldMkLst>
      </pc:sldChg>
      <pc:sldChg chg="del">
        <pc:chgData name="Lei Wu" userId="f083b2a8aea23a2f" providerId="LiveId" clId="{7A868F58-F881-49F2-A8E1-08645AC81067}" dt="2021-03-04T13:14:47.372" v="1" actId="47"/>
        <pc:sldMkLst>
          <pc:docMk/>
          <pc:sldMk cId="0" sldId="597"/>
        </pc:sldMkLst>
      </pc:sldChg>
      <pc:sldChg chg="del">
        <pc:chgData name="Lei Wu" userId="f083b2a8aea23a2f" providerId="LiveId" clId="{7A868F58-F881-49F2-A8E1-08645AC81067}" dt="2021-03-04T13:14:47.372" v="1" actId="47"/>
        <pc:sldMkLst>
          <pc:docMk/>
          <pc:sldMk cId="0" sldId="598"/>
        </pc:sldMkLst>
      </pc:sldChg>
      <pc:sldChg chg="del">
        <pc:chgData name="Lei Wu" userId="f083b2a8aea23a2f" providerId="LiveId" clId="{7A868F58-F881-49F2-A8E1-08645AC81067}" dt="2021-03-04T13:14:47.372" v="1" actId="47"/>
        <pc:sldMkLst>
          <pc:docMk/>
          <pc:sldMk cId="0" sldId="599"/>
        </pc:sldMkLst>
      </pc:sldChg>
      <pc:sldChg chg="del">
        <pc:chgData name="Lei Wu" userId="f083b2a8aea23a2f" providerId="LiveId" clId="{7A868F58-F881-49F2-A8E1-08645AC81067}" dt="2021-03-04T13:14:47.372" v="1" actId="47"/>
        <pc:sldMkLst>
          <pc:docMk/>
          <pc:sldMk cId="0" sldId="621"/>
        </pc:sldMkLst>
      </pc:sldChg>
      <pc:sldChg chg="del">
        <pc:chgData name="Lei Wu" userId="f083b2a8aea23a2f" providerId="LiveId" clId="{7A868F58-F881-49F2-A8E1-08645AC81067}" dt="2021-03-04T13:14:47.372" v="1" actId="47"/>
        <pc:sldMkLst>
          <pc:docMk/>
          <pc:sldMk cId="0" sldId="622"/>
        </pc:sldMkLst>
      </pc:sldChg>
      <pc:sldChg chg="del">
        <pc:chgData name="Lei Wu" userId="f083b2a8aea23a2f" providerId="LiveId" clId="{7A868F58-F881-49F2-A8E1-08645AC81067}" dt="2021-03-04T13:14:47.372" v="1" actId="47"/>
        <pc:sldMkLst>
          <pc:docMk/>
          <pc:sldMk cId="0" sldId="623"/>
        </pc:sldMkLst>
      </pc:sldChg>
      <pc:sldChg chg="del">
        <pc:chgData name="Lei Wu" userId="f083b2a8aea23a2f" providerId="LiveId" clId="{7A868F58-F881-49F2-A8E1-08645AC81067}" dt="2021-03-04T13:14:47.372" v="1" actId="47"/>
        <pc:sldMkLst>
          <pc:docMk/>
          <pc:sldMk cId="0" sldId="624"/>
        </pc:sldMkLst>
      </pc:sldChg>
      <pc:sldChg chg="del">
        <pc:chgData name="Lei Wu" userId="f083b2a8aea23a2f" providerId="LiveId" clId="{7A868F58-F881-49F2-A8E1-08645AC81067}" dt="2021-03-04T13:14:47.372" v="1" actId="47"/>
        <pc:sldMkLst>
          <pc:docMk/>
          <pc:sldMk cId="0" sldId="625"/>
        </pc:sldMkLst>
      </pc:sldChg>
      <pc:sldChg chg="del">
        <pc:chgData name="Lei Wu" userId="f083b2a8aea23a2f" providerId="LiveId" clId="{7A868F58-F881-49F2-A8E1-08645AC81067}" dt="2021-03-04T13:14:47.372" v="1" actId="47"/>
        <pc:sldMkLst>
          <pc:docMk/>
          <pc:sldMk cId="0" sldId="626"/>
        </pc:sldMkLst>
      </pc:sldChg>
      <pc:sldChg chg="del">
        <pc:chgData name="Lei Wu" userId="f083b2a8aea23a2f" providerId="LiveId" clId="{7A868F58-F881-49F2-A8E1-08645AC81067}" dt="2021-03-04T13:14:47.372" v="1" actId="47"/>
        <pc:sldMkLst>
          <pc:docMk/>
          <pc:sldMk cId="0" sldId="627"/>
        </pc:sldMkLst>
      </pc:sldChg>
      <pc:sldChg chg="del">
        <pc:chgData name="Lei Wu" userId="f083b2a8aea23a2f" providerId="LiveId" clId="{7A868F58-F881-49F2-A8E1-08645AC81067}" dt="2021-03-04T13:14:47.372" v="1" actId="47"/>
        <pc:sldMkLst>
          <pc:docMk/>
          <pc:sldMk cId="0" sldId="628"/>
        </pc:sldMkLst>
      </pc:sldChg>
      <pc:sldChg chg="del">
        <pc:chgData name="Lei Wu" userId="f083b2a8aea23a2f" providerId="LiveId" clId="{7A868F58-F881-49F2-A8E1-08645AC81067}" dt="2021-03-04T13:14:47.372" v="1" actId="47"/>
        <pc:sldMkLst>
          <pc:docMk/>
          <pc:sldMk cId="0" sldId="629"/>
        </pc:sldMkLst>
      </pc:sldChg>
      <pc:sldChg chg="del">
        <pc:chgData name="Lei Wu" userId="f083b2a8aea23a2f" providerId="LiveId" clId="{7A868F58-F881-49F2-A8E1-08645AC81067}" dt="2021-03-04T13:14:47.372" v="1" actId="47"/>
        <pc:sldMkLst>
          <pc:docMk/>
          <pc:sldMk cId="0" sldId="630"/>
        </pc:sldMkLst>
      </pc:sldChg>
      <pc:sldChg chg="del">
        <pc:chgData name="Lei Wu" userId="f083b2a8aea23a2f" providerId="LiveId" clId="{7A868F58-F881-49F2-A8E1-08645AC81067}" dt="2021-03-04T13:14:47.372" v="1" actId="47"/>
        <pc:sldMkLst>
          <pc:docMk/>
          <pc:sldMk cId="0" sldId="631"/>
        </pc:sldMkLst>
      </pc:sldChg>
      <pc:sldChg chg="del">
        <pc:chgData name="Lei Wu" userId="f083b2a8aea23a2f" providerId="LiveId" clId="{7A868F58-F881-49F2-A8E1-08645AC81067}" dt="2021-03-04T13:14:47.372" v="1" actId="47"/>
        <pc:sldMkLst>
          <pc:docMk/>
          <pc:sldMk cId="0" sldId="632"/>
        </pc:sldMkLst>
      </pc:sldChg>
      <pc:sldChg chg="del">
        <pc:chgData name="Lei Wu" userId="f083b2a8aea23a2f" providerId="LiveId" clId="{7A868F58-F881-49F2-A8E1-08645AC81067}" dt="2021-03-04T13:14:47.372" v="1" actId="47"/>
        <pc:sldMkLst>
          <pc:docMk/>
          <pc:sldMk cId="0" sldId="633"/>
        </pc:sldMkLst>
      </pc:sldChg>
      <pc:sldChg chg="del">
        <pc:chgData name="Lei Wu" userId="f083b2a8aea23a2f" providerId="LiveId" clId="{7A868F58-F881-49F2-A8E1-08645AC81067}" dt="2021-03-04T13:14:47.372" v="1" actId="47"/>
        <pc:sldMkLst>
          <pc:docMk/>
          <pc:sldMk cId="0" sldId="634"/>
        </pc:sldMkLst>
      </pc:sldChg>
      <pc:sldChg chg="del">
        <pc:chgData name="Lei Wu" userId="f083b2a8aea23a2f" providerId="LiveId" clId="{7A868F58-F881-49F2-A8E1-08645AC81067}" dt="2021-03-04T13:14:47.372" v="1" actId="47"/>
        <pc:sldMkLst>
          <pc:docMk/>
          <pc:sldMk cId="0" sldId="635"/>
        </pc:sldMkLst>
      </pc:sldChg>
      <pc:sldChg chg="del">
        <pc:chgData name="Lei Wu" userId="f083b2a8aea23a2f" providerId="LiveId" clId="{7A868F58-F881-49F2-A8E1-08645AC81067}" dt="2021-03-04T13:14:47.372" v="1" actId="47"/>
        <pc:sldMkLst>
          <pc:docMk/>
          <pc:sldMk cId="0" sldId="636"/>
        </pc:sldMkLst>
      </pc:sldChg>
      <pc:sldChg chg="del">
        <pc:chgData name="Lei Wu" userId="f083b2a8aea23a2f" providerId="LiveId" clId="{7A868F58-F881-49F2-A8E1-08645AC81067}" dt="2021-03-04T13:14:47.372" v="1" actId="47"/>
        <pc:sldMkLst>
          <pc:docMk/>
          <pc:sldMk cId="0" sldId="637"/>
        </pc:sldMkLst>
      </pc:sldChg>
      <pc:sldChg chg="del">
        <pc:chgData name="Lei Wu" userId="f083b2a8aea23a2f" providerId="LiveId" clId="{7A868F58-F881-49F2-A8E1-08645AC81067}" dt="2021-03-04T13:14:47.372" v="1" actId="47"/>
        <pc:sldMkLst>
          <pc:docMk/>
          <pc:sldMk cId="0" sldId="638"/>
        </pc:sldMkLst>
      </pc:sldChg>
      <pc:sldChg chg="del">
        <pc:chgData name="Lei Wu" userId="f083b2a8aea23a2f" providerId="LiveId" clId="{7A868F58-F881-49F2-A8E1-08645AC81067}" dt="2021-03-04T13:14:47.372" v="1" actId="47"/>
        <pc:sldMkLst>
          <pc:docMk/>
          <pc:sldMk cId="0" sldId="639"/>
        </pc:sldMkLst>
      </pc:sldChg>
      <pc:sldChg chg="del">
        <pc:chgData name="Lei Wu" userId="f083b2a8aea23a2f" providerId="LiveId" clId="{7A868F58-F881-49F2-A8E1-08645AC81067}" dt="2021-03-04T13:14:47.372" v="1" actId="47"/>
        <pc:sldMkLst>
          <pc:docMk/>
          <pc:sldMk cId="0" sldId="640"/>
        </pc:sldMkLst>
      </pc:sldChg>
      <pc:sldChg chg="del">
        <pc:chgData name="Lei Wu" userId="f083b2a8aea23a2f" providerId="LiveId" clId="{7A868F58-F881-49F2-A8E1-08645AC81067}" dt="2021-03-04T13:14:47.372" v="1" actId="47"/>
        <pc:sldMkLst>
          <pc:docMk/>
          <pc:sldMk cId="0" sldId="641"/>
        </pc:sldMkLst>
      </pc:sldChg>
      <pc:sldChg chg="del">
        <pc:chgData name="Lei Wu" userId="f083b2a8aea23a2f" providerId="LiveId" clId="{7A868F58-F881-49F2-A8E1-08645AC81067}" dt="2021-03-04T13:14:47.372" v="1" actId="47"/>
        <pc:sldMkLst>
          <pc:docMk/>
          <pc:sldMk cId="0" sldId="642"/>
        </pc:sldMkLst>
      </pc:sldChg>
      <pc:sldChg chg="del">
        <pc:chgData name="Lei Wu" userId="f083b2a8aea23a2f" providerId="LiveId" clId="{7A868F58-F881-49F2-A8E1-08645AC81067}" dt="2021-03-04T13:14:47.372" v="1" actId="47"/>
        <pc:sldMkLst>
          <pc:docMk/>
          <pc:sldMk cId="0" sldId="643"/>
        </pc:sldMkLst>
      </pc:sldChg>
      <pc:sldChg chg="del">
        <pc:chgData name="Lei Wu" userId="f083b2a8aea23a2f" providerId="LiveId" clId="{7A868F58-F881-49F2-A8E1-08645AC81067}" dt="2021-03-04T13:14:47.372" v="1" actId="47"/>
        <pc:sldMkLst>
          <pc:docMk/>
          <pc:sldMk cId="0" sldId="644"/>
        </pc:sldMkLst>
      </pc:sldChg>
      <pc:sldChg chg="del">
        <pc:chgData name="Lei Wu" userId="f083b2a8aea23a2f" providerId="LiveId" clId="{7A868F58-F881-49F2-A8E1-08645AC81067}" dt="2021-03-04T13:14:47.372" v="1" actId="47"/>
        <pc:sldMkLst>
          <pc:docMk/>
          <pc:sldMk cId="0" sldId="645"/>
        </pc:sldMkLst>
      </pc:sldChg>
      <pc:sldChg chg="del">
        <pc:chgData name="Lei Wu" userId="f083b2a8aea23a2f" providerId="LiveId" clId="{7A868F58-F881-49F2-A8E1-08645AC81067}" dt="2021-03-04T13:14:47.372" v="1" actId="47"/>
        <pc:sldMkLst>
          <pc:docMk/>
          <pc:sldMk cId="0" sldId="646"/>
        </pc:sldMkLst>
      </pc:sldChg>
      <pc:sldChg chg="del">
        <pc:chgData name="Lei Wu" userId="f083b2a8aea23a2f" providerId="LiveId" clId="{7A868F58-F881-49F2-A8E1-08645AC81067}" dt="2021-03-07T15:57:37.115" v="639" actId="47"/>
        <pc:sldMkLst>
          <pc:docMk/>
          <pc:sldMk cId="0" sldId="649"/>
        </pc:sldMkLst>
      </pc:sldChg>
      <pc:sldChg chg="modSp mod">
        <pc:chgData name="Lei Wu" userId="f083b2a8aea23a2f" providerId="LiveId" clId="{7A868F58-F881-49F2-A8E1-08645AC81067}" dt="2021-03-07T09:05:27.344" v="637" actId="20577"/>
        <pc:sldMkLst>
          <pc:docMk/>
          <pc:sldMk cId="0" sldId="657"/>
        </pc:sldMkLst>
      </pc:sldChg>
      <pc:sldChg chg="modSp mod">
        <pc:chgData name="Lei Wu" userId="f083b2a8aea23a2f" providerId="LiveId" clId="{7A868F58-F881-49F2-A8E1-08645AC81067}" dt="2021-03-08T08:59:57.150" v="661" actId="20577"/>
        <pc:sldMkLst>
          <pc:docMk/>
          <pc:sldMk cId="3054569941" sldId="658"/>
        </pc:sldMkLst>
      </pc:sldChg>
      <pc:sldChg chg="modSp add mod modNotesTx">
        <pc:chgData name="Lei Wu" userId="f083b2a8aea23a2f" providerId="LiveId" clId="{7A868F58-F881-49F2-A8E1-08645AC81067}" dt="2021-03-07T07:00:38.940" v="612"/>
        <pc:sldMkLst>
          <pc:docMk/>
          <pc:sldMk cId="2744862963" sldId="659"/>
        </pc:sldMkLst>
      </pc:sldChg>
      <pc:sldChg chg="add">
        <pc:chgData name="Lei Wu" userId="f083b2a8aea23a2f" providerId="LiveId" clId="{7A868F58-F881-49F2-A8E1-08645AC81067}" dt="2021-03-07T09:28:58.906" v="638"/>
        <pc:sldMkLst>
          <pc:docMk/>
          <pc:sldMk cId="2426070471" sldId="662"/>
        </pc:sldMkLst>
      </pc:sldChg>
      <pc:sldMasterChg chg="delSldLayout modSldLayout">
        <pc:chgData name="Lei Wu" userId="f083b2a8aea23a2f" providerId="LiveId" clId="{7A868F58-F881-49F2-A8E1-08645AC81067}" dt="2021-03-04T13:14:47.372" v="1" actId="47"/>
        <pc:sldMasterMkLst>
          <pc:docMk/>
          <pc:sldMasterMk cId="0" sldId="2147483648"/>
        </pc:sldMasterMkLst>
        <pc:sldLayoutChg chg="modSp mod">
          <pc:chgData name="Lei Wu" userId="f083b2a8aea23a2f" providerId="LiveId" clId="{7A868F58-F881-49F2-A8E1-08645AC81067}" dt="2021-03-04T13:14:14.832" v="0" actId="20577"/>
          <pc:sldLayoutMkLst>
            <pc:docMk/>
            <pc:sldMasterMk cId="0" sldId="2147483648"/>
            <pc:sldLayoutMk cId="3447795130" sldId="2147484033"/>
          </pc:sldLayoutMkLst>
        </pc:sldLayoutChg>
        <pc:sldLayoutChg chg="del">
          <pc:chgData name="Lei Wu" userId="f083b2a8aea23a2f" providerId="LiveId" clId="{7A868F58-F881-49F2-A8E1-08645AC81067}" dt="2021-03-04T13:14:47.372" v="1" actId="47"/>
          <pc:sldLayoutMkLst>
            <pc:docMk/>
            <pc:sldMasterMk cId="0" sldId="2147483648"/>
            <pc:sldLayoutMk cId="3874656372" sldId="2147484044"/>
          </pc:sldLayoutMkLst>
        </pc:sldLayoutChg>
      </pc:sldMasterChg>
    </pc:docChg>
  </pc:docChgLst>
  <pc:docChgLst>
    <pc:chgData name="Haoting Shen" userId="58499db7efc977a7" providerId="LiveId" clId="{65125BB0-333F-F143-8812-CAB5C49DEEC8}"/>
    <pc:docChg chg="undo custSel addSld delSld modSld sldOrd modMainMaster modNotesMaster">
      <pc:chgData name="Haoting Shen" userId="58499db7efc977a7" providerId="LiveId" clId="{65125BB0-333F-F143-8812-CAB5C49DEEC8}" dt="2024-05-06T03:54:23.451" v="440" actId="1038"/>
      <pc:docMkLst>
        <pc:docMk/>
      </pc:docMkLst>
      <pc:sldChg chg="modSp add modNotes">
        <pc:chgData name="Haoting Shen" userId="58499db7efc977a7" providerId="LiveId" clId="{65125BB0-333F-F143-8812-CAB5C49DEEC8}" dt="2024-02-28T02:39:01.979" v="405"/>
        <pc:sldMkLst>
          <pc:docMk/>
          <pc:sldMk cId="102952565" sldId="258"/>
        </pc:sldMkLst>
      </pc:sldChg>
      <pc:sldChg chg="modSp add mod">
        <pc:chgData name="Haoting Shen" userId="58499db7efc977a7" providerId="LiveId" clId="{65125BB0-333F-F143-8812-CAB5C49DEEC8}" dt="2024-02-28T02:43:22.826" v="418" actId="1076"/>
        <pc:sldMkLst>
          <pc:docMk/>
          <pc:sldMk cId="2184950229" sldId="259"/>
        </pc:sldMkLst>
      </pc:sldChg>
      <pc:sldChg chg="add del">
        <pc:chgData name="Haoting Shen" userId="58499db7efc977a7" providerId="LiveId" clId="{65125BB0-333F-F143-8812-CAB5C49DEEC8}" dt="2024-02-28T02:39:54.501" v="408"/>
        <pc:sldMkLst>
          <pc:docMk/>
          <pc:sldMk cId="2953048501" sldId="262"/>
        </pc:sldMkLst>
      </pc:sldChg>
      <pc:sldChg chg="add del">
        <pc:chgData name="Haoting Shen" userId="58499db7efc977a7" providerId="LiveId" clId="{65125BB0-333F-F143-8812-CAB5C49DEEC8}" dt="2024-02-28T02:39:54.501" v="408"/>
        <pc:sldMkLst>
          <pc:docMk/>
          <pc:sldMk cId="4211286191" sldId="263"/>
        </pc:sldMkLst>
      </pc:sldChg>
      <pc:sldChg chg="add del">
        <pc:chgData name="Haoting Shen" userId="58499db7efc977a7" providerId="LiveId" clId="{65125BB0-333F-F143-8812-CAB5C49DEEC8}" dt="2024-02-28T02:39:54.501" v="408"/>
        <pc:sldMkLst>
          <pc:docMk/>
          <pc:sldMk cId="1859260979" sldId="265"/>
        </pc:sldMkLst>
      </pc:sldChg>
      <pc:sldChg chg="add del">
        <pc:chgData name="Haoting Shen" userId="58499db7efc977a7" providerId="LiveId" clId="{65125BB0-333F-F143-8812-CAB5C49DEEC8}" dt="2024-02-28T02:39:54.501" v="408"/>
        <pc:sldMkLst>
          <pc:docMk/>
          <pc:sldMk cId="3061759535" sldId="266"/>
        </pc:sldMkLst>
      </pc:sldChg>
      <pc:sldChg chg="add del">
        <pc:chgData name="Haoting Shen" userId="58499db7efc977a7" providerId="LiveId" clId="{65125BB0-333F-F143-8812-CAB5C49DEEC8}" dt="2024-02-28T02:39:54.501" v="408"/>
        <pc:sldMkLst>
          <pc:docMk/>
          <pc:sldMk cId="2133840316" sldId="267"/>
        </pc:sldMkLst>
      </pc:sldChg>
      <pc:sldChg chg="modSp modNotes">
        <pc:chgData name="Haoting Shen" userId="58499db7efc977a7" providerId="LiveId" clId="{65125BB0-333F-F143-8812-CAB5C49DEEC8}" dt="2024-02-28T02:39:01.979" v="405"/>
        <pc:sldMkLst>
          <pc:docMk/>
          <pc:sldMk cId="0" sldId="309"/>
        </pc:sldMkLst>
      </pc:sldChg>
      <pc:sldChg chg="modSp mod modNotes">
        <pc:chgData name="Haoting Shen" userId="58499db7efc977a7" providerId="LiveId" clId="{65125BB0-333F-F143-8812-CAB5C49DEEC8}" dt="2024-02-28T02:39:01.979" v="405"/>
        <pc:sldMkLst>
          <pc:docMk/>
          <pc:sldMk cId="0" sldId="374"/>
        </pc:sldMkLst>
      </pc:sldChg>
      <pc:sldChg chg="addSp delSp modSp mod modNotes">
        <pc:chgData name="Haoting Shen" userId="58499db7efc977a7" providerId="LiveId" clId="{65125BB0-333F-F143-8812-CAB5C49DEEC8}" dt="2024-02-28T02:39:01.979" v="405"/>
        <pc:sldMkLst>
          <pc:docMk/>
          <pc:sldMk cId="0" sldId="376"/>
        </pc:sldMkLst>
      </pc:sldChg>
      <pc:sldChg chg="modNotes">
        <pc:chgData name="Haoting Shen" userId="58499db7efc977a7" providerId="LiveId" clId="{65125BB0-333F-F143-8812-CAB5C49DEEC8}" dt="2024-02-28T02:39:01.979" v="405"/>
        <pc:sldMkLst>
          <pc:docMk/>
          <pc:sldMk cId="0" sldId="379"/>
        </pc:sldMkLst>
      </pc:sldChg>
      <pc:sldChg chg="modSp modNotes modNotesTx">
        <pc:chgData name="Haoting Shen" userId="58499db7efc977a7" providerId="LiveId" clId="{65125BB0-333F-F143-8812-CAB5C49DEEC8}" dt="2024-02-28T02:39:01.979" v="405"/>
        <pc:sldMkLst>
          <pc:docMk/>
          <pc:sldMk cId="0" sldId="380"/>
        </pc:sldMkLst>
      </pc:sldChg>
      <pc:sldChg chg="addSp modSp mod modNotes">
        <pc:chgData name="Haoting Shen" userId="58499db7efc977a7" providerId="LiveId" clId="{65125BB0-333F-F143-8812-CAB5C49DEEC8}" dt="2024-02-28T02:39:01.979" v="405"/>
        <pc:sldMkLst>
          <pc:docMk/>
          <pc:sldMk cId="0" sldId="385"/>
        </pc:sldMkLst>
      </pc:sldChg>
      <pc:sldChg chg="modSp modNotes">
        <pc:chgData name="Haoting Shen" userId="58499db7efc977a7" providerId="LiveId" clId="{65125BB0-333F-F143-8812-CAB5C49DEEC8}" dt="2024-02-28T02:39:01.979" v="405"/>
        <pc:sldMkLst>
          <pc:docMk/>
          <pc:sldMk cId="0" sldId="394"/>
        </pc:sldMkLst>
      </pc:sldChg>
      <pc:sldChg chg="modSp modNotes">
        <pc:chgData name="Haoting Shen" userId="58499db7efc977a7" providerId="LiveId" clId="{65125BB0-333F-F143-8812-CAB5C49DEEC8}" dt="2024-05-06T03:54:23.451" v="440" actId="1038"/>
        <pc:sldMkLst>
          <pc:docMk/>
          <pc:sldMk cId="0" sldId="395"/>
        </pc:sldMkLst>
      </pc:sldChg>
      <pc:sldChg chg="modSp modNotes">
        <pc:chgData name="Haoting Shen" userId="58499db7efc977a7" providerId="LiveId" clId="{65125BB0-333F-F143-8812-CAB5C49DEEC8}" dt="2024-02-28T02:39:01.979" v="405"/>
        <pc:sldMkLst>
          <pc:docMk/>
          <pc:sldMk cId="0" sldId="396"/>
        </pc:sldMkLst>
      </pc:sldChg>
      <pc:sldChg chg="modSp modNotes">
        <pc:chgData name="Haoting Shen" userId="58499db7efc977a7" providerId="LiveId" clId="{65125BB0-333F-F143-8812-CAB5C49DEEC8}" dt="2024-02-28T02:39:01.979" v="405"/>
        <pc:sldMkLst>
          <pc:docMk/>
          <pc:sldMk cId="0" sldId="397"/>
        </pc:sldMkLst>
      </pc:sldChg>
      <pc:sldChg chg="modSp modNotes">
        <pc:chgData name="Haoting Shen" userId="58499db7efc977a7" providerId="LiveId" clId="{65125BB0-333F-F143-8812-CAB5C49DEEC8}" dt="2024-02-28T02:39:01.979" v="405"/>
        <pc:sldMkLst>
          <pc:docMk/>
          <pc:sldMk cId="0" sldId="398"/>
        </pc:sldMkLst>
      </pc:sldChg>
      <pc:sldChg chg="modSp modNotes">
        <pc:chgData name="Haoting Shen" userId="58499db7efc977a7" providerId="LiveId" clId="{65125BB0-333F-F143-8812-CAB5C49DEEC8}" dt="2024-02-28T02:39:01.979" v="405"/>
        <pc:sldMkLst>
          <pc:docMk/>
          <pc:sldMk cId="0" sldId="413"/>
        </pc:sldMkLst>
      </pc:sldChg>
      <pc:sldChg chg="modSp modNotes">
        <pc:chgData name="Haoting Shen" userId="58499db7efc977a7" providerId="LiveId" clId="{65125BB0-333F-F143-8812-CAB5C49DEEC8}" dt="2024-02-28T02:39:01.979" v="405"/>
        <pc:sldMkLst>
          <pc:docMk/>
          <pc:sldMk cId="0" sldId="414"/>
        </pc:sldMkLst>
      </pc:sldChg>
      <pc:sldChg chg="delSp modSp mod delAnim modAnim modNotes">
        <pc:chgData name="Haoting Shen" userId="58499db7efc977a7" providerId="LiveId" clId="{65125BB0-333F-F143-8812-CAB5C49DEEC8}" dt="2024-02-28T02:39:01.979" v="405"/>
        <pc:sldMkLst>
          <pc:docMk/>
          <pc:sldMk cId="0" sldId="415"/>
        </pc:sldMkLst>
      </pc:sldChg>
      <pc:sldChg chg="modSp modNotes">
        <pc:chgData name="Haoting Shen" userId="58499db7efc977a7" providerId="LiveId" clId="{65125BB0-333F-F143-8812-CAB5C49DEEC8}" dt="2024-02-28T02:39:01.979" v="405"/>
        <pc:sldMkLst>
          <pc:docMk/>
          <pc:sldMk cId="0" sldId="418"/>
        </pc:sldMkLst>
      </pc:sldChg>
      <pc:sldChg chg="modNotes">
        <pc:chgData name="Haoting Shen" userId="58499db7efc977a7" providerId="LiveId" clId="{65125BB0-333F-F143-8812-CAB5C49DEEC8}" dt="2024-02-28T02:39:01.979" v="405"/>
        <pc:sldMkLst>
          <pc:docMk/>
          <pc:sldMk cId="0" sldId="596"/>
        </pc:sldMkLst>
      </pc:sldChg>
      <pc:sldChg chg="modSp modNotes">
        <pc:chgData name="Haoting Shen" userId="58499db7efc977a7" providerId="LiveId" clId="{65125BB0-333F-F143-8812-CAB5C49DEEC8}" dt="2024-02-28T02:39:01.979" v="405"/>
        <pc:sldMkLst>
          <pc:docMk/>
          <pc:sldMk cId="0" sldId="600"/>
        </pc:sldMkLst>
      </pc:sldChg>
      <pc:sldChg chg="modSp modNotes">
        <pc:chgData name="Haoting Shen" userId="58499db7efc977a7" providerId="LiveId" clId="{65125BB0-333F-F143-8812-CAB5C49DEEC8}" dt="2024-02-28T02:39:01.979" v="405"/>
        <pc:sldMkLst>
          <pc:docMk/>
          <pc:sldMk cId="0" sldId="601"/>
        </pc:sldMkLst>
      </pc:sldChg>
      <pc:sldChg chg="modSp modNotes">
        <pc:chgData name="Haoting Shen" userId="58499db7efc977a7" providerId="LiveId" clId="{65125BB0-333F-F143-8812-CAB5C49DEEC8}" dt="2024-02-28T02:39:01.979" v="405"/>
        <pc:sldMkLst>
          <pc:docMk/>
          <pc:sldMk cId="0" sldId="604"/>
        </pc:sldMkLst>
      </pc:sldChg>
      <pc:sldChg chg="modSp modNotes">
        <pc:chgData name="Haoting Shen" userId="58499db7efc977a7" providerId="LiveId" clId="{65125BB0-333F-F143-8812-CAB5C49DEEC8}" dt="2024-02-28T02:39:01.979" v="405"/>
        <pc:sldMkLst>
          <pc:docMk/>
          <pc:sldMk cId="0" sldId="605"/>
        </pc:sldMkLst>
      </pc:sldChg>
      <pc:sldChg chg="modSp modNotes">
        <pc:chgData name="Haoting Shen" userId="58499db7efc977a7" providerId="LiveId" clId="{65125BB0-333F-F143-8812-CAB5C49DEEC8}" dt="2024-02-28T02:39:01.979" v="405"/>
        <pc:sldMkLst>
          <pc:docMk/>
          <pc:sldMk cId="0" sldId="606"/>
        </pc:sldMkLst>
      </pc:sldChg>
      <pc:sldChg chg="modSp modNotes">
        <pc:chgData name="Haoting Shen" userId="58499db7efc977a7" providerId="LiveId" clId="{65125BB0-333F-F143-8812-CAB5C49DEEC8}" dt="2024-02-28T02:39:01.979" v="405"/>
        <pc:sldMkLst>
          <pc:docMk/>
          <pc:sldMk cId="0" sldId="607"/>
        </pc:sldMkLst>
      </pc:sldChg>
      <pc:sldChg chg="modSp modNotes">
        <pc:chgData name="Haoting Shen" userId="58499db7efc977a7" providerId="LiveId" clId="{65125BB0-333F-F143-8812-CAB5C49DEEC8}" dt="2024-02-28T02:39:01.979" v="405"/>
        <pc:sldMkLst>
          <pc:docMk/>
          <pc:sldMk cId="0" sldId="609"/>
        </pc:sldMkLst>
      </pc:sldChg>
      <pc:sldChg chg="modSp modNotes">
        <pc:chgData name="Haoting Shen" userId="58499db7efc977a7" providerId="LiveId" clId="{65125BB0-333F-F143-8812-CAB5C49DEEC8}" dt="2024-02-28T02:39:01.979" v="405"/>
        <pc:sldMkLst>
          <pc:docMk/>
          <pc:sldMk cId="0" sldId="610"/>
        </pc:sldMkLst>
      </pc:sldChg>
      <pc:sldChg chg="modNotes">
        <pc:chgData name="Haoting Shen" userId="58499db7efc977a7" providerId="LiveId" clId="{65125BB0-333F-F143-8812-CAB5C49DEEC8}" dt="2024-02-28T02:39:01.979" v="405"/>
        <pc:sldMkLst>
          <pc:docMk/>
          <pc:sldMk cId="0" sldId="612"/>
        </pc:sldMkLst>
      </pc:sldChg>
      <pc:sldChg chg="modNotes">
        <pc:chgData name="Haoting Shen" userId="58499db7efc977a7" providerId="LiveId" clId="{65125BB0-333F-F143-8812-CAB5C49DEEC8}" dt="2024-02-28T02:39:01.979" v="405"/>
        <pc:sldMkLst>
          <pc:docMk/>
          <pc:sldMk cId="0" sldId="613"/>
        </pc:sldMkLst>
      </pc:sldChg>
      <pc:sldChg chg="modNotes">
        <pc:chgData name="Haoting Shen" userId="58499db7efc977a7" providerId="LiveId" clId="{65125BB0-333F-F143-8812-CAB5C49DEEC8}" dt="2024-02-28T02:39:01.979" v="405"/>
        <pc:sldMkLst>
          <pc:docMk/>
          <pc:sldMk cId="0" sldId="614"/>
        </pc:sldMkLst>
      </pc:sldChg>
      <pc:sldChg chg="modNotes">
        <pc:chgData name="Haoting Shen" userId="58499db7efc977a7" providerId="LiveId" clId="{65125BB0-333F-F143-8812-CAB5C49DEEC8}" dt="2024-02-28T02:39:01.979" v="405"/>
        <pc:sldMkLst>
          <pc:docMk/>
          <pc:sldMk cId="0" sldId="616"/>
        </pc:sldMkLst>
      </pc:sldChg>
      <pc:sldChg chg="modSp modNotes">
        <pc:chgData name="Haoting Shen" userId="58499db7efc977a7" providerId="LiveId" clId="{65125BB0-333F-F143-8812-CAB5C49DEEC8}" dt="2024-02-28T02:39:01.979" v="405"/>
        <pc:sldMkLst>
          <pc:docMk/>
          <pc:sldMk cId="0" sldId="617"/>
        </pc:sldMkLst>
      </pc:sldChg>
      <pc:sldChg chg="modNotes">
        <pc:chgData name="Haoting Shen" userId="58499db7efc977a7" providerId="LiveId" clId="{65125BB0-333F-F143-8812-CAB5C49DEEC8}" dt="2024-02-28T02:39:01.979" v="405"/>
        <pc:sldMkLst>
          <pc:docMk/>
          <pc:sldMk cId="0" sldId="618"/>
        </pc:sldMkLst>
      </pc:sldChg>
      <pc:sldChg chg="modSp modNotes">
        <pc:chgData name="Haoting Shen" userId="58499db7efc977a7" providerId="LiveId" clId="{65125BB0-333F-F143-8812-CAB5C49DEEC8}" dt="2024-02-28T02:39:01.979" v="405"/>
        <pc:sldMkLst>
          <pc:docMk/>
          <pc:sldMk cId="0" sldId="619"/>
        </pc:sldMkLst>
      </pc:sldChg>
      <pc:sldChg chg="modSp modNotes">
        <pc:chgData name="Haoting Shen" userId="58499db7efc977a7" providerId="LiveId" clId="{65125BB0-333F-F143-8812-CAB5C49DEEC8}" dt="2024-02-28T02:39:01.979" v="405"/>
        <pc:sldMkLst>
          <pc:docMk/>
          <pc:sldMk cId="0" sldId="620"/>
        </pc:sldMkLst>
      </pc:sldChg>
      <pc:sldChg chg="modSp modNotes">
        <pc:chgData name="Haoting Shen" userId="58499db7efc977a7" providerId="LiveId" clId="{65125BB0-333F-F143-8812-CAB5C49DEEC8}" dt="2024-02-28T02:39:01.979" v="405"/>
        <pc:sldMkLst>
          <pc:docMk/>
          <pc:sldMk cId="0" sldId="647"/>
        </pc:sldMkLst>
      </pc:sldChg>
      <pc:sldChg chg="modSp modNotes">
        <pc:chgData name="Haoting Shen" userId="58499db7efc977a7" providerId="LiveId" clId="{65125BB0-333F-F143-8812-CAB5C49DEEC8}" dt="2024-02-28T02:39:01.979" v="405"/>
        <pc:sldMkLst>
          <pc:docMk/>
          <pc:sldMk cId="0" sldId="648"/>
        </pc:sldMkLst>
      </pc:sldChg>
      <pc:sldChg chg="addSp modSp mod ord modAnim modNotes">
        <pc:chgData name="Haoting Shen" userId="58499db7efc977a7" providerId="LiveId" clId="{65125BB0-333F-F143-8812-CAB5C49DEEC8}" dt="2024-02-28T02:39:01.979" v="405"/>
        <pc:sldMkLst>
          <pc:docMk/>
          <pc:sldMk cId="0" sldId="650"/>
        </pc:sldMkLst>
      </pc:sldChg>
      <pc:sldChg chg="modSp mod modNotes">
        <pc:chgData name="Haoting Shen" userId="58499db7efc977a7" providerId="LiveId" clId="{65125BB0-333F-F143-8812-CAB5C49DEEC8}" dt="2024-02-28T02:39:01.979" v="405"/>
        <pc:sldMkLst>
          <pc:docMk/>
          <pc:sldMk cId="0" sldId="651"/>
        </pc:sldMkLst>
      </pc:sldChg>
      <pc:sldChg chg="modSp modNotes">
        <pc:chgData name="Haoting Shen" userId="58499db7efc977a7" providerId="LiveId" clId="{65125BB0-333F-F143-8812-CAB5C49DEEC8}" dt="2024-02-28T02:39:01.979" v="405"/>
        <pc:sldMkLst>
          <pc:docMk/>
          <pc:sldMk cId="0" sldId="652"/>
        </pc:sldMkLst>
      </pc:sldChg>
      <pc:sldChg chg="modSp modNotes">
        <pc:chgData name="Haoting Shen" userId="58499db7efc977a7" providerId="LiveId" clId="{65125BB0-333F-F143-8812-CAB5C49DEEC8}" dt="2024-02-28T02:39:01.979" v="405"/>
        <pc:sldMkLst>
          <pc:docMk/>
          <pc:sldMk cId="1742573472" sldId="653"/>
        </pc:sldMkLst>
      </pc:sldChg>
      <pc:sldChg chg="modSp modNotes">
        <pc:chgData name="Haoting Shen" userId="58499db7efc977a7" providerId="LiveId" clId="{65125BB0-333F-F143-8812-CAB5C49DEEC8}" dt="2024-02-28T02:39:01.979" v="405"/>
        <pc:sldMkLst>
          <pc:docMk/>
          <pc:sldMk cId="1386349119" sldId="655"/>
        </pc:sldMkLst>
      </pc:sldChg>
      <pc:sldChg chg="modSp modNotes">
        <pc:chgData name="Haoting Shen" userId="58499db7efc977a7" providerId="LiveId" clId="{65125BB0-333F-F143-8812-CAB5C49DEEC8}" dt="2024-02-28T02:39:01.979" v="405"/>
        <pc:sldMkLst>
          <pc:docMk/>
          <pc:sldMk cId="438150939" sldId="656"/>
        </pc:sldMkLst>
      </pc:sldChg>
      <pc:sldChg chg="modNotes">
        <pc:chgData name="Haoting Shen" userId="58499db7efc977a7" providerId="LiveId" clId="{65125BB0-333F-F143-8812-CAB5C49DEEC8}" dt="2024-02-28T02:39:01.979" v="405"/>
        <pc:sldMkLst>
          <pc:docMk/>
          <pc:sldMk cId="0" sldId="657"/>
        </pc:sldMkLst>
      </pc:sldChg>
      <pc:sldChg chg="modNotes">
        <pc:chgData name="Haoting Shen" userId="58499db7efc977a7" providerId="LiveId" clId="{65125BB0-333F-F143-8812-CAB5C49DEEC8}" dt="2024-02-28T02:39:01.979" v="405"/>
        <pc:sldMkLst>
          <pc:docMk/>
          <pc:sldMk cId="3054569941" sldId="658"/>
        </pc:sldMkLst>
      </pc:sldChg>
      <pc:sldChg chg="modSp modNotes">
        <pc:chgData name="Haoting Shen" userId="58499db7efc977a7" providerId="LiveId" clId="{65125BB0-333F-F143-8812-CAB5C49DEEC8}" dt="2024-02-28T02:39:01.979" v="405"/>
        <pc:sldMkLst>
          <pc:docMk/>
          <pc:sldMk cId="2744862963" sldId="659"/>
        </pc:sldMkLst>
      </pc:sldChg>
      <pc:sldChg chg="modSp mod modNotes">
        <pc:chgData name="Haoting Shen" userId="58499db7efc977a7" providerId="LiveId" clId="{65125BB0-333F-F143-8812-CAB5C49DEEC8}" dt="2024-02-28T02:39:01.979" v="405"/>
        <pc:sldMkLst>
          <pc:docMk/>
          <pc:sldMk cId="2426070471" sldId="662"/>
        </pc:sldMkLst>
      </pc:sldChg>
      <pc:sldChg chg="modSp modNotes">
        <pc:chgData name="Haoting Shen" userId="58499db7efc977a7" providerId="LiveId" clId="{65125BB0-333F-F143-8812-CAB5C49DEEC8}" dt="2024-02-28T02:39:01.979" v="405"/>
        <pc:sldMkLst>
          <pc:docMk/>
          <pc:sldMk cId="3959503446" sldId="663"/>
        </pc:sldMkLst>
      </pc:sldChg>
      <pc:sldChg chg="modSp modNotes">
        <pc:chgData name="Haoting Shen" userId="58499db7efc977a7" providerId="LiveId" clId="{65125BB0-333F-F143-8812-CAB5C49DEEC8}" dt="2024-02-28T02:39:01.979" v="405"/>
        <pc:sldMkLst>
          <pc:docMk/>
          <pc:sldMk cId="3742214421" sldId="664"/>
        </pc:sldMkLst>
      </pc:sldChg>
      <pc:sldChg chg="addSp modSp new mod">
        <pc:chgData name="Haoting Shen" userId="58499db7efc977a7" providerId="LiveId" clId="{65125BB0-333F-F143-8812-CAB5C49DEEC8}" dt="2024-02-28T02:41:15.731" v="416" actId="1076"/>
        <pc:sldMkLst>
          <pc:docMk/>
          <pc:sldMk cId="3399158193" sldId="665"/>
        </pc:sldMkLst>
      </pc:sldChg>
      <pc:sldChg chg="new">
        <pc:chgData name="Haoting Shen" userId="58499db7efc977a7" providerId="LiveId" clId="{65125BB0-333F-F143-8812-CAB5C49DEEC8}" dt="2024-02-28T02:36:35.157" v="400" actId="680"/>
        <pc:sldMkLst>
          <pc:docMk/>
          <pc:sldMk cId="1369007894" sldId="666"/>
        </pc:sldMkLst>
      </pc:sldChg>
      <pc:sldMasterChg chg="modSp modSldLayout">
        <pc:chgData name="Haoting Shen" userId="58499db7efc977a7" providerId="LiveId" clId="{65125BB0-333F-F143-8812-CAB5C49DEEC8}" dt="2024-02-28T02:39:01.979" v="405"/>
        <pc:sldMasterMkLst>
          <pc:docMk/>
          <pc:sldMasterMk cId="0" sldId="2147483648"/>
        </pc:sldMasterMkLst>
        <pc:sldLayoutChg chg="modSp">
          <pc:chgData name="Haoting Shen" userId="58499db7efc977a7" providerId="LiveId" clId="{65125BB0-333F-F143-8812-CAB5C49DEEC8}" dt="2024-02-28T02:39:01.979" v="405"/>
          <pc:sldLayoutMkLst>
            <pc:docMk/>
            <pc:sldMasterMk cId="0" sldId="2147483648"/>
            <pc:sldLayoutMk cId="3447795130" sldId="2147484033"/>
          </pc:sldLayoutMkLst>
        </pc:sldLayoutChg>
        <pc:sldLayoutChg chg="modSp">
          <pc:chgData name="Haoting Shen" userId="58499db7efc977a7" providerId="LiveId" clId="{65125BB0-333F-F143-8812-CAB5C49DEEC8}" dt="2024-02-28T02:39:01.979" v="405"/>
          <pc:sldLayoutMkLst>
            <pc:docMk/>
            <pc:sldMasterMk cId="0" sldId="2147483648"/>
            <pc:sldLayoutMk cId="3122841280" sldId="2147484035"/>
          </pc:sldLayoutMkLst>
        </pc:sldLayoutChg>
        <pc:sldLayoutChg chg="modSp">
          <pc:chgData name="Haoting Shen" userId="58499db7efc977a7" providerId="LiveId" clId="{65125BB0-333F-F143-8812-CAB5C49DEEC8}" dt="2024-02-28T02:39:01.979" v="405"/>
          <pc:sldLayoutMkLst>
            <pc:docMk/>
            <pc:sldMasterMk cId="0" sldId="2147483648"/>
            <pc:sldLayoutMk cId="1488791639" sldId="2147484036"/>
          </pc:sldLayoutMkLst>
        </pc:sldLayoutChg>
        <pc:sldLayoutChg chg="modSp">
          <pc:chgData name="Haoting Shen" userId="58499db7efc977a7" providerId="LiveId" clId="{65125BB0-333F-F143-8812-CAB5C49DEEC8}" dt="2024-02-28T02:39:01.979" v="405"/>
          <pc:sldLayoutMkLst>
            <pc:docMk/>
            <pc:sldMasterMk cId="0" sldId="2147483648"/>
            <pc:sldLayoutMk cId="898348182" sldId="2147484037"/>
          </pc:sldLayoutMkLst>
        </pc:sldLayoutChg>
        <pc:sldLayoutChg chg="modSp">
          <pc:chgData name="Haoting Shen" userId="58499db7efc977a7" providerId="LiveId" clId="{65125BB0-333F-F143-8812-CAB5C49DEEC8}" dt="2024-02-28T02:39:01.979" v="405"/>
          <pc:sldLayoutMkLst>
            <pc:docMk/>
            <pc:sldMasterMk cId="0" sldId="2147483648"/>
            <pc:sldLayoutMk cId="3607905009" sldId="2147484040"/>
          </pc:sldLayoutMkLst>
        </pc:sldLayoutChg>
        <pc:sldLayoutChg chg="modSp">
          <pc:chgData name="Haoting Shen" userId="58499db7efc977a7" providerId="LiveId" clId="{65125BB0-333F-F143-8812-CAB5C49DEEC8}" dt="2024-02-28T02:39:01.979" v="405"/>
          <pc:sldLayoutMkLst>
            <pc:docMk/>
            <pc:sldMasterMk cId="0" sldId="2147483648"/>
            <pc:sldLayoutMk cId="907877952" sldId="2147484041"/>
          </pc:sldLayoutMkLst>
        </pc:sldLayoutChg>
        <pc:sldLayoutChg chg="modSp">
          <pc:chgData name="Haoting Shen" userId="58499db7efc977a7" providerId="LiveId" clId="{65125BB0-333F-F143-8812-CAB5C49DEEC8}" dt="2024-02-28T02:39:01.979" v="405"/>
          <pc:sldLayoutMkLst>
            <pc:docMk/>
            <pc:sldMasterMk cId="0" sldId="2147483648"/>
            <pc:sldLayoutMk cId="370768496" sldId="2147484043"/>
          </pc:sldLayoutMkLst>
        </pc:sldLayoutChg>
        <pc:sldLayoutChg chg="delSp modSp mod">
          <pc:chgData name="Haoting Shen" userId="58499db7efc977a7" providerId="LiveId" clId="{65125BB0-333F-F143-8812-CAB5C49DEEC8}" dt="2024-02-28T02:39:01.979" v="405"/>
          <pc:sldLayoutMkLst>
            <pc:docMk/>
            <pc:sldMasterMk cId="0" sldId="2147483648"/>
            <pc:sldLayoutMk cId="2455698306" sldId="2147484044"/>
          </pc:sldLayoutMkLst>
        </pc:sldLayoutChg>
      </pc:sldMasterChg>
      <pc:sldMasterChg chg="delSldLayout modSldLayout">
        <pc:chgData name="Haoting Shen" userId="58499db7efc977a7" providerId="LiveId" clId="{65125BB0-333F-F143-8812-CAB5C49DEEC8}" dt="2024-02-28T02:40:17.735" v="411" actId="2696"/>
        <pc:sldMasterMkLst>
          <pc:docMk/>
          <pc:sldMasterMk cId="3164982445" sldId="2147484045"/>
        </pc:sldMasterMkLst>
        <pc:sldLayoutChg chg="del">
          <pc:chgData name="Haoting Shen" userId="58499db7efc977a7" providerId="LiveId" clId="{65125BB0-333F-F143-8812-CAB5C49DEEC8}" dt="2024-02-28T02:40:17.735" v="411" actId="2696"/>
          <pc:sldLayoutMkLst>
            <pc:docMk/>
            <pc:sldMasterMk cId="3164982445" sldId="2147484045"/>
            <pc:sldLayoutMk cId="2398288066" sldId="2147484046"/>
          </pc:sldLayoutMkLst>
        </pc:sldLayoutChg>
        <pc:sldLayoutChg chg="delSp">
          <pc:chgData name="Haoting Shen" userId="58499db7efc977a7" providerId="LiveId" clId="{65125BB0-333F-F143-8812-CAB5C49DEEC8}" dt="2024-02-28T02:40:11.345" v="410" actId="478"/>
          <pc:sldLayoutMkLst>
            <pc:docMk/>
            <pc:sldMasterMk cId="3164982445" sldId="2147484045"/>
            <pc:sldLayoutMk cId="4037474326" sldId="2147484047"/>
          </pc:sldLayoutMkLst>
        </pc:sldLayoutChg>
      </pc:sldMasterChg>
    </pc:docChg>
  </pc:docChgLst>
  <pc:docChgLst>
    <pc:chgData name="Lei Wu" userId="f083b2a8aea23a2f" providerId="LiveId" clId="{40690B32-020B-49DF-8F69-835EDDF74430}"/>
    <pc:docChg chg="undo custSel addSld delSld modSld sldOrd modMainMaster">
      <pc:chgData name="Lei Wu" userId="f083b2a8aea23a2f" providerId="LiveId" clId="{40690B32-020B-49DF-8F69-835EDDF74430}" dt="2021-03-03T21:11:36.730" v="3340" actId="20577"/>
      <pc:docMkLst>
        <pc:docMk/>
      </pc:docMkLst>
      <pc:sldChg chg="modSp add">
        <pc:chgData name="Lei Wu" userId="f083b2a8aea23a2f" providerId="LiveId" clId="{40690B32-020B-49DF-8F69-835EDDF74430}" dt="2021-03-03T21:02:15.688" v="2921"/>
        <pc:sldMkLst>
          <pc:docMk/>
          <pc:sldMk cId="0" sldId="309"/>
        </pc:sldMkLst>
      </pc:sldChg>
      <pc:sldChg chg="modSp">
        <pc:chgData name="Lei Wu" userId="f083b2a8aea23a2f" providerId="LiveId" clId="{40690B32-020B-49DF-8F69-835EDDF74430}" dt="2021-03-03T21:02:15.688" v="2921"/>
        <pc:sldMkLst>
          <pc:docMk/>
          <pc:sldMk cId="0" sldId="376"/>
        </pc:sldMkLst>
      </pc:sldChg>
      <pc:sldChg chg="modSp mod">
        <pc:chgData name="Lei Wu" userId="f083b2a8aea23a2f" providerId="LiveId" clId="{40690B32-020B-49DF-8F69-835EDDF74430}" dt="2021-03-03T21:02:15.688" v="2921"/>
        <pc:sldMkLst>
          <pc:docMk/>
          <pc:sldMk cId="0" sldId="379"/>
        </pc:sldMkLst>
      </pc:sldChg>
      <pc:sldChg chg="modSp add mod ord">
        <pc:chgData name="Lei Wu" userId="f083b2a8aea23a2f" providerId="LiveId" clId="{40690B32-020B-49DF-8F69-835EDDF74430}" dt="2021-03-03T21:02:15.688" v="2921"/>
        <pc:sldMkLst>
          <pc:docMk/>
          <pc:sldMk cId="0" sldId="380"/>
        </pc:sldMkLst>
      </pc:sldChg>
      <pc:sldChg chg="addSp modSp">
        <pc:chgData name="Lei Wu" userId="f083b2a8aea23a2f" providerId="LiveId" clId="{40690B32-020B-49DF-8F69-835EDDF74430}" dt="2021-03-03T21:02:40.691" v="2923"/>
        <pc:sldMkLst>
          <pc:docMk/>
          <pc:sldMk cId="0" sldId="385"/>
        </pc:sldMkLst>
      </pc:sldChg>
      <pc:sldChg chg="modSp">
        <pc:chgData name="Lei Wu" userId="f083b2a8aea23a2f" providerId="LiveId" clId="{40690B32-020B-49DF-8F69-835EDDF74430}" dt="2021-03-03T21:02:15.688" v="2921"/>
        <pc:sldMkLst>
          <pc:docMk/>
          <pc:sldMk cId="0" sldId="393"/>
        </pc:sldMkLst>
      </pc:sldChg>
      <pc:sldChg chg="modSp add">
        <pc:chgData name="Lei Wu" userId="f083b2a8aea23a2f" providerId="LiveId" clId="{40690B32-020B-49DF-8F69-835EDDF74430}" dt="2021-03-03T21:02:15.688" v="2921"/>
        <pc:sldMkLst>
          <pc:docMk/>
          <pc:sldMk cId="0" sldId="394"/>
        </pc:sldMkLst>
      </pc:sldChg>
      <pc:sldChg chg="modSp add">
        <pc:chgData name="Lei Wu" userId="f083b2a8aea23a2f" providerId="LiveId" clId="{40690B32-020B-49DF-8F69-835EDDF74430}" dt="2021-03-03T21:02:15.688" v="2921"/>
        <pc:sldMkLst>
          <pc:docMk/>
          <pc:sldMk cId="0" sldId="395"/>
        </pc:sldMkLst>
      </pc:sldChg>
      <pc:sldChg chg="modSp add">
        <pc:chgData name="Lei Wu" userId="f083b2a8aea23a2f" providerId="LiveId" clId="{40690B32-020B-49DF-8F69-835EDDF74430}" dt="2021-03-03T21:02:15.688" v="2921"/>
        <pc:sldMkLst>
          <pc:docMk/>
          <pc:sldMk cId="0" sldId="396"/>
        </pc:sldMkLst>
      </pc:sldChg>
      <pc:sldChg chg="modSp add">
        <pc:chgData name="Lei Wu" userId="f083b2a8aea23a2f" providerId="LiveId" clId="{40690B32-020B-49DF-8F69-835EDDF74430}" dt="2021-03-03T21:02:15.688" v="2921"/>
        <pc:sldMkLst>
          <pc:docMk/>
          <pc:sldMk cId="0" sldId="397"/>
        </pc:sldMkLst>
      </pc:sldChg>
      <pc:sldChg chg="modSp add">
        <pc:chgData name="Lei Wu" userId="f083b2a8aea23a2f" providerId="LiveId" clId="{40690B32-020B-49DF-8F69-835EDDF74430}" dt="2021-03-03T21:02:15.688" v="2921"/>
        <pc:sldMkLst>
          <pc:docMk/>
          <pc:sldMk cId="0" sldId="398"/>
        </pc:sldMkLst>
      </pc:sldChg>
      <pc:sldChg chg="modSp">
        <pc:chgData name="Lei Wu" userId="f083b2a8aea23a2f" providerId="LiveId" clId="{40690B32-020B-49DF-8F69-835EDDF74430}" dt="2021-03-03T21:02:15.688" v="2921"/>
        <pc:sldMkLst>
          <pc:docMk/>
          <pc:sldMk cId="0" sldId="409"/>
        </pc:sldMkLst>
      </pc:sldChg>
      <pc:sldChg chg="addSp delSp modSp mod modNotesTx">
        <pc:chgData name="Lei Wu" userId="f083b2a8aea23a2f" providerId="LiveId" clId="{40690B32-020B-49DF-8F69-835EDDF74430}" dt="2021-03-03T21:02:15.688" v="2921"/>
        <pc:sldMkLst>
          <pc:docMk/>
          <pc:sldMk cId="0" sldId="413"/>
        </pc:sldMkLst>
      </pc:sldChg>
      <pc:sldChg chg="modSp">
        <pc:chgData name="Lei Wu" userId="f083b2a8aea23a2f" providerId="LiveId" clId="{40690B32-020B-49DF-8F69-835EDDF74430}" dt="2021-03-03T21:02:15.688" v="2921"/>
        <pc:sldMkLst>
          <pc:docMk/>
          <pc:sldMk cId="0" sldId="414"/>
        </pc:sldMkLst>
      </pc:sldChg>
      <pc:sldChg chg="modSp">
        <pc:chgData name="Lei Wu" userId="f083b2a8aea23a2f" providerId="LiveId" clId="{40690B32-020B-49DF-8F69-835EDDF74430}" dt="2021-03-03T21:02:15.688" v="2921"/>
        <pc:sldMkLst>
          <pc:docMk/>
          <pc:sldMk cId="0" sldId="415"/>
        </pc:sldMkLst>
      </pc:sldChg>
      <pc:sldChg chg="modSp">
        <pc:chgData name="Lei Wu" userId="f083b2a8aea23a2f" providerId="LiveId" clId="{40690B32-020B-49DF-8F69-835EDDF74430}" dt="2021-03-03T21:02:15.688" v="2921"/>
        <pc:sldMkLst>
          <pc:docMk/>
          <pc:sldMk cId="0" sldId="418"/>
        </pc:sldMkLst>
      </pc:sldChg>
      <pc:sldChg chg="modSp">
        <pc:chgData name="Lei Wu" userId="f083b2a8aea23a2f" providerId="LiveId" clId="{40690B32-020B-49DF-8F69-835EDDF74430}" dt="2021-03-03T21:02:15.688" v="2921"/>
        <pc:sldMkLst>
          <pc:docMk/>
          <pc:sldMk cId="0" sldId="423"/>
        </pc:sldMkLst>
      </pc:sldChg>
      <pc:sldChg chg="modSp mod">
        <pc:chgData name="Lei Wu" userId="f083b2a8aea23a2f" providerId="LiveId" clId="{40690B32-020B-49DF-8F69-835EDDF74430}" dt="2021-03-03T21:02:15.688" v="2921"/>
        <pc:sldMkLst>
          <pc:docMk/>
          <pc:sldMk cId="0" sldId="596"/>
        </pc:sldMkLst>
      </pc:sldChg>
      <pc:sldChg chg="modSp mod">
        <pc:chgData name="Lei Wu" userId="f083b2a8aea23a2f" providerId="LiveId" clId="{40690B32-020B-49DF-8F69-835EDDF74430}" dt="2021-03-03T21:02:15.688" v="2921"/>
        <pc:sldMkLst>
          <pc:docMk/>
          <pc:sldMk cId="0" sldId="597"/>
        </pc:sldMkLst>
      </pc:sldChg>
      <pc:sldChg chg="modSp mod">
        <pc:chgData name="Lei Wu" userId="f083b2a8aea23a2f" providerId="LiveId" clId="{40690B32-020B-49DF-8F69-835EDDF74430}" dt="2021-03-03T21:02:15.688" v="2921"/>
        <pc:sldMkLst>
          <pc:docMk/>
          <pc:sldMk cId="0" sldId="598"/>
        </pc:sldMkLst>
      </pc:sldChg>
      <pc:sldChg chg="modSp mod">
        <pc:chgData name="Lei Wu" userId="f083b2a8aea23a2f" providerId="LiveId" clId="{40690B32-020B-49DF-8F69-835EDDF74430}" dt="2021-03-03T21:02:15.688" v="2921"/>
        <pc:sldMkLst>
          <pc:docMk/>
          <pc:sldMk cId="0" sldId="599"/>
        </pc:sldMkLst>
      </pc:sldChg>
      <pc:sldChg chg="modSp mod ord modNotesTx">
        <pc:chgData name="Lei Wu" userId="f083b2a8aea23a2f" providerId="LiveId" clId="{40690B32-020B-49DF-8F69-835EDDF74430}" dt="2021-03-03T21:02:15.688" v="2921"/>
        <pc:sldMkLst>
          <pc:docMk/>
          <pc:sldMk cId="0" sldId="600"/>
        </pc:sldMkLst>
      </pc:sldChg>
      <pc:sldChg chg="modSp mod">
        <pc:chgData name="Lei Wu" userId="f083b2a8aea23a2f" providerId="LiveId" clId="{40690B32-020B-49DF-8F69-835EDDF74430}" dt="2021-03-03T21:02:15.688" v="2921"/>
        <pc:sldMkLst>
          <pc:docMk/>
          <pc:sldMk cId="0" sldId="601"/>
        </pc:sldMkLst>
      </pc:sldChg>
      <pc:sldChg chg="modSp mod modNotesTx">
        <pc:chgData name="Lei Wu" userId="f083b2a8aea23a2f" providerId="LiveId" clId="{40690B32-020B-49DF-8F69-835EDDF74430}" dt="2021-03-03T21:02:15.688" v="2921"/>
        <pc:sldMkLst>
          <pc:docMk/>
          <pc:sldMk cId="0" sldId="604"/>
        </pc:sldMkLst>
      </pc:sldChg>
      <pc:sldChg chg="addSp delSp modSp mod">
        <pc:chgData name="Lei Wu" userId="f083b2a8aea23a2f" providerId="LiveId" clId="{40690B32-020B-49DF-8F69-835EDDF74430}" dt="2021-03-03T21:02:15.688" v="2921"/>
        <pc:sldMkLst>
          <pc:docMk/>
          <pc:sldMk cId="0" sldId="605"/>
        </pc:sldMkLst>
      </pc:sldChg>
      <pc:sldChg chg="modSp ord modNotesTx">
        <pc:chgData name="Lei Wu" userId="f083b2a8aea23a2f" providerId="LiveId" clId="{40690B32-020B-49DF-8F69-835EDDF74430}" dt="2021-03-03T21:02:15.688" v="2921"/>
        <pc:sldMkLst>
          <pc:docMk/>
          <pc:sldMk cId="0" sldId="606"/>
        </pc:sldMkLst>
      </pc:sldChg>
      <pc:sldChg chg="modNotesTx">
        <pc:chgData name="Lei Wu" userId="f083b2a8aea23a2f" providerId="LiveId" clId="{40690B32-020B-49DF-8F69-835EDDF74430}" dt="2021-03-03T17:01:19.974" v="2415" actId="20577"/>
        <pc:sldMkLst>
          <pc:docMk/>
          <pc:sldMk cId="0" sldId="607"/>
        </pc:sldMkLst>
      </pc:sldChg>
      <pc:sldChg chg="addSp modSp mod modAnim modNotesTx">
        <pc:chgData name="Lei Wu" userId="f083b2a8aea23a2f" providerId="LiveId" clId="{40690B32-020B-49DF-8F69-835EDDF74430}" dt="2021-03-03T21:02:15.688" v="2921"/>
        <pc:sldMkLst>
          <pc:docMk/>
          <pc:sldMk cId="0" sldId="609"/>
        </pc:sldMkLst>
      </pc:sldChg>
      <pc:sldChg chg="modSp modNotesTx">
        <pc:chgData name="Lei Wu" userId="f083b2a8aea23a2f" providerId="LiveId" clId="{40690B32-020B-49DF-8F69-835EDDF74430}" dt="2021-03-03T21:02:15.688" v="2921"/>
        <pc:sldMkLst>
          <pc:docMk/>
          <pc:sldMk cId="0" sldId="610"/>
        </pc:sldMkLst>
      </pc:sldChg>
      <pc:sldChg chg="modSp">
        <pc:chgData name="Lei Wu" userId="f083b2a8aea23a2f" providerId="LiveId" clId="{40690B32-020B-49DF-8F69-835EDDF74430}" dt="2021-03-03T21:02:15.688" v="2921"/>
        <pc:sldMkLst>
          <pc:docMk/>
          <pc:sldMk cId="0" sldId="612"/>
        </pc:sldMkLst>
      </pc:sldChg>
      <pc:sldChg chg="modSp mod">
        <pc:chgData name="Lei Wu" userId="f083b2a8aea23a2f" providerId="LiveId" clId="{40690B32-020B-49DF-8F69-835EDDF74430}" dt="2021-03-03T21:02:15.688" v="2921"/>
        <pc:sldMkLst>
          <pc:docMk/>
          <pc:sldMk cId="0" sldId="613"/>
        </pc:sldMkLst>
      </pc:sldChg>
      <pc:sldChg chg="modSp mod">
        <pc:chgData name="Lei Wu" userId="f083b2a8aea23a2f" providerId="LiveId" clId="{40690B32-020B-49DF-8F69-835EDDF74430}" dt="2021-03-03T21:02:15.688" v="2921"/>
        <pc:sldMkLst>
          <pc:docMk/>
          <pc:sldMk cId="0" sldId="614"/>
        </pc:sldMkLst>
      </pc:sldChg>
      <pc:sldChg chg="del">
        <pc:chgData name="Lei Wu" userId="f083b2a8aea23a2f" providerId="LiveId" clId="{40690B32-020B-49DF-8F69-835EDDF74430}" dt="2021-03-03T17:27:03.320" v="2851" actId="47"/>
        <pc:sldMkLst>
          <pc:docMk/>
          <pc:sldMk cId="0" sldId="615"/>
        </pc:sldMkLst>
      </pc:sldChg>
      <pc:sldChg chg="modSp">
        <pc:chgData name="Lei Wu" userId="f083b2a8aea23a2f" providerId="LiveId" clId="{40690B32-020B-49DF-8F69-835EDDF74430}" dt="2021-03-03T21:02:15.688" v="2921"/>
        <pc:sldMkLst>
          <pc:docMk/>
          <pc:sldMk cId="0" sldId="616"/>
        </pc:sldMkLst>
      </pc:sldChg>
      <pc:sldChg chg="delSp modSp mod">
        <pc:chgData name="Lei Wu" userId="f083b2a8aea23a2f" providerId="LiveId" clId="{40690B32-020B-49DF-8F69-835EDDF74430}" dt="2021-03-03T21:02:15.688" v="2921"/>
        <pc:sldMkLst>
          <pc:docMk/>
          <pc:sldMk cId="0" sldId="617"/>
        </pc:sldMkLst>
      </pc:sldChg>
      <pc:sldChg chg="modSp mod">
        <pc:chgData name="Lei Wu" userId="f083b2a8aea23a2f" providerId="LiveId" clId="{40690B32-020B-49DF-8F69-835EDDF74430}" dt="2021-03-03T21:02:15.688" v="2921"/>
        <pc:sldMkLst>
          <pc:docMk/>
          <pc:sldMk cId="0" sldId="618"/>
        </pc:sldMkLst>
      </pc:sldChg>
      <pc:sldChg chg="modSp modNotesTx">
        <pc:chgData name="Lei Wu" userId="f083b2a8aea23a2f" providerId="LiveId" clId="{40690B32-020B-49DF-8F69-835EDDF74430}" dt="2021-03-03T21:11:36.730" v="3340" actId="20577"/>
        <pc:sldMkLst>
          <pc:docMk/>
          <pc:sldMk cId="0" sldId="619"/>
        </pc:sldMkLst>
      </pc:sldChg>
      <pc:sldChg chg="modSp">
        <pc:chgData name="Lei Wu" userId="f083b2a8aea23a2f" providerId="LiveId" clId="{40690B32-020B-49DF-8F69-835EDDF74430}" dt="2021-03-03T21:02:15.688" v="2921"/>
        <pc:sldMkLst>
          <pc:docMk/>
          <pc:sldMk cId="0" sldId="620"/>
        </pc:sldMkLst>
      </pc:sldChg>
      <pc:sldChg chg="modSp">
        <pc:chgData name="Lei Wu" userId="f083b2a8aea23a2f" providerId="LiveId" clId="{40690B32-020B-49DF-8F69-835EDDF74430}" dt="2021-03-03T21:02:15.688" v="2921"/>
        <pc:sldMkLst>
          <pc:docMk/>
          <pc:sldMk cId="0" sldId="621"/>
        </pc:sldMkLst>
      </pc:sldChg>
      <pc:sldChg chg="modSp">
        <pc:chgData name="Lei Wu" userId="f083b2a8aea23a2f" providerId="LiveId" clId="{40690B32-020B-49DF-8F69-835EDDF74430}" dt="2021-03-03T21:02:15.688" v="2921"/>
        <pc:sldMkLst>
          <pc:docMk/>
          <pc:sldMk cId="0" sldId="622"/>
        </pc:sldMkLst>
      </pc:sldChg>
      <pc:sldChg chg="modSp">
        <pc:chgData name="Lei Wu" userId="f083b2a8aea23a2f" providerId="LiveId" clId="{40690B32-020B-49DF-8F69-835EDDF74430}" dt="2021-03-03T21:02:15.688" v="2921"/>
        <pc:sldMkLst>
          <pc:docMk/>
          <pc:sldMk cId="0" sldId="623"/>
        </pc:sldMkLst>
      </pc:sldChg>
      <pc:sldChg chg="modSp">
        <pc:chgData name="Lei Wu" userId="f083b2a8aea23a2f" providerId="LiveId" clId="{40690B32-020B-49DF-8F69-835EDDF74430}" dt="2021-03-03T21:02:15.688" v="2921"/>
        <pc:sldMkLst>
          <pc:docMk/>
          <pc:sldMk cId="0" sldId="624"/>
        </pc:sldMkLst>
      </pc:sldChg>
      <pc:sldChg chg="modSp">
        <pc:chgData name="Lei Wu" userId="f083b2a8aea23a2f" providerId="LiveId" clId="{40690B32-020B-49DF-8F69-835EDDF74430}" dt="2021-03-03T21:02:15.688" v="2921"/>
        <pc:sldMkLst>
          <pc:docMk/>
          <pc:sldMk cId="0" sldId="625"/>
        </pc:sldMkLst>
      </pc:sldChg>
      <pc:sldChg chg="modSp">
        <pc:chgData name="Lei Wu" userId="f083b2a8aea23a2f" providerId="LiveId" clId="{40690B32-020B-49DF-8F69-835EDDF74430}" dt="2021-03-03T21:02:15.688" v="2921"/>
        <pc:sldMkLst>
          <pc:docMk/>
          <pc:sldMk cId="0" sldId="626"/>
        </pc:sldMkLst>
      </pc:sldChg>
      <pc:sldChg chg="modSp">
        <pc:chgData name="Lei Wu" userId="f083b2a8aea23a2f" providerId="LiveId" clId="{40690B32-020B-49DF-8F69-835EDDF74430}" dt="2021-03-03T21:02:15.688" v="2921"/>
        <pc:sldMkLst>
          <pc:docMk/>
          <pc:sldMk cId="0" sldId="627"/>
        </pc:sldMkLst>
      </pc:sldChg>
      <pc:sldChg chg="modSp">
        <pc:chgData name="Lei Wu" userId="f083b2a8aea23a2f" providerId="LiveId" clId="{40690B32-020B-49DF-8F69-835EDDF74430}" dt="2021-03-03T21:02:15.688" v="2921"/>
        <pc:sldMkLst>
          <pc:docMk/>
          <pc:sldMk cId="0" sldId="628"/>
        </pc:sldMkLst>
      </pc:sldChg>
      <pc:sldChg chg="modSp">
        <pc:chgData name="Lei Wu" userId="f083b2a8aea23a2f" providerId="LiveId" clId="{40690B32-020B-49DF-8F69-835EDDF74430}" dt="2021-03-03T21:02:15.688" v="2921"/>
        <pc:sldMkLst>
          <pc:docMk/>
          <pc:sldMk cId="0" sldId="629"/>
        </pc:sldMkLst>
      </pc:sldChg>
      <pc:sldChg chg="modSp">
        <pc:chgData name="Lei Wu" userId="f083b2a8aea23a2f" providerId="LiveId" clId="{40690B32-020B-49DF-8F69-835EDDF74430}" dt="2021-03-03T21:02:15.688" v="2921"/>
        <pc:sldMkLst>
          <pc:docMk/>
          <pc:sldMk cId="0" sldId="630"/>
        </pc:sldMkLst>
      </pc:sldChg>
      <pc:sldChg chg="modSp">
        <pc:chgData name="Lei Wu" userId="f083b2a8aea23a2f" providerId="LiveId" clId="{40690B32-020B-49DF-8F69-835EDDF74430}" dt="2021-03-03T21:02:15.688" v="2921"/>
        <pc:sldMkLst>
          <pc:docMk/>
          <pc:sldMk cId="0" sldId="631"/>
        </pc:sldMkLst>
      </pc:sldChg>
      <pc:sldChg chg="modSp">
        <pc:chgData name="Lei Wu" userId="f083b2a8aea23a2f" providerId="LiveId" clId="{40690B32-020B-49DF-8F69-835EDDF74430}" dt="2021-03-03T21:02:15.688" v="2921"/>
        <pc:sldMkLst>
          <pc:docMk/>
          <pc:sldMk cId="0" sldId="632"/>
        </pc:sldMkLst>
      </pc:sldChg>
      <pc:sldChg chg="modSp">
        <pc:chgData name="Lei Wu" userId="f083b2a8aea23a2f" providerId="LiveId" clId="{40690B32-020B-49DF-8F69-835EDDF74430}" dt="2021-03-03T21:02:15.688" v="2921"/>
        <pc:sldMkLst>
          <pc:docMk/>
          <pc:sldMk cId="0" sldId="633"/>
        </pc:sldMkLst>
      </pc:sldChg>
      <pc:sldChg chg="modSp">
        <pc:chgData name="Lei Wu" userId="f083b2a8aea23a2f" providerId="LiveId" clId="{40690B32-020B-49DF-8F69-835EDDF74430}" dt="2021-03-03T21:02:15.688" v="2921"/>
        <pc:sldMkLst>
          <pc:docMk/>
          <pc:sldMk cId="0" sldId="634"/>
        </pc:sldMkLst>
      </pc:sldChg>
      <pc:sldChg chg="modSp">
        <pc:chgData name="Lei Wu" userId="f083b2a8aea23a2f" providerId="LiveId" clId="{40690B32-020B-49DF-8F69-835EDDF74430}" dt="2021-03-03T21:02:15.688" v="2921"/>
        <pc:sldMkLst>
          <pc:docMk/>
          <pc:sldMk cId="0" sldId="635"/>
        </pc:sldMkLst>
      </pc:sldChg>
      <pc:sldChg chg="modSp">
        <pc:chgData name="Lei Wu" userId="f083b2a8aea23a2f" providerId="LiveId" clId="{40690B32-020B-49DF-8F69-835EDDF74430}" dt="2021-03-03T21:02:15.688" v="2921"/>
        <pc:sldMkLst>
          <pc:docMk/>
          <pc:sldMk cId="0" sldId="636"/>
        </pc:sldMkLst>
      </pc:sldChg>
      <pc:sldChg chg="modSp">
        <pc:chgData name="Lei Wu" userId="f083b2a8aea23a2f" providerId="LiveId" clId="{40690B32-020B-49DF-8F69-835EDDF74430}" dt="2021-03-03T21:02:15.688" v="2921"/>
        <pc:sldMkLst>
          <pc:docMk/>
          <pc:sldMk cId="0" sldId="637"/>
        </pc:sldMkLst>
      </pc:sldChg>
      <pc:sldChg chg="modSp">
        <pc:chgData name="Lei Wu" userId="f083b2a8aea23a2f" providerId="LiveId" clId="{40690B32-020B-49DF-8F69-835EDDF74430}" dt="2021-03-03T21:02:15.688" v="2921"/>
        <pc:sldMkLst>
          <pc:docMk/>
          <pc:sldMk cId="0" sldId="638"/>
        </pc:sldMkLst>
      </pc:sldChg>
      <pc:sldChg chg="modSp">
        <pc:chgData name="Lei Wu" userId="f083b2a8aea23a2f" providerId="LiveId" clId="{40690B32-020B-49DF-8F69-835EDDF74430}" dt="2021-03-03T21:02:15.688" v="2921"/>
        <pc:sldMkLst>
          <pc:docMk/>
          <pc:sldMk cId="0" sldId="639"/>
        </pc:sldMkLst>
      </pc:sldChg>
      <pc:sldChg chg="modSp">
        <pc:chgData name="Lei Wu" userId="f083b2a8aea23a2f" providerId="LiveId" clId="{40690B32-020B-49DF-8F69-835EDDF74430}" dt="2021-03-03T21:02:15.688" v="2921"/>
        <pc:sldMkLst>
          <pc:docMk/>
          <pc:sldMk cId="0" sldId="640"/>
        </pc:sldMkLst>
      </pc:sldChg>
      <pc:sldChg chg="modSp">
        <pc:chgData name="Lei Wu" userId="f083b2a8aea23a2f" providerId="LiveId" clId="{40690B32-020B-49DF-8F69-835EDDF74430}" dt="2021-03-03T21:02:15.688" v="2921"/>
        <pc:sldMkLst>
          <pc:docMk/>
          <pc:sldMk cId="0" sldId="641"/>
        </pc:sldMkLst>
      </pc:sldChg>
      <pc:sldChg chg="modSp">
        <pc:chgData name="Lei Wu" userId="f083b2a8aea23a2f" providerId="LiveId" clId="{40690B32-020B-49DF-8F69-835EDDF74430}" dt="2021-03-03T21:02:15.688" v="2921"/>
        <pc:sldMkLst>
          <pc:docMk/>
          <pc:sldMk cId="0" sldId="642"/>
        </pc:sldMkLst>
      </pc:sldChg>
      <pc:sldChg chg="modSp">
        <pc:chgData name="Lei Wu" userId="f083b2a8aea23a2f" providerId="LiveId" clId="{40690B32-020B-49DF-8F69-835EDDF74430}" dt="2021-03-03T21:02:15.688" v="2921"/>
        <pc:sldMkLst>
          <pc:docMk/>
          <pc:sldMk cId="0" sldId="643"/>
        </pc:sldMkLst>
      </pc:sldChg>
      <pc:sldChg chg="modSp">
        <pc:chgData name="Lei Wu" userId="f083b2a8aea23a2f" providerId="LiveId" clId="{40690B32-020B-49DF-8F69-835EDDF74430}" dt="2021-03-03T21:02:15.688" v="2921"/>
        <pc:sldMkLst>
          <pc:docMk/>
          <pc:sldMk cId="0" sldId="644"/>
        </pc:sldMkLst>
      </pc:sldChg>
      <pc:sldChg chg="modSp">
        <pc:chgData name="Lei Wu" userId="f083b2a8aea23a2f" providerId="LiveId" clId="{40690B32-020B-49DF-8F69-835EDDF74430}" dt="2021-03-03T21:02:15.688" v="2921"/>
        <pc:sldMkLst>
          <pc:docMk/>
          <pc:sldMk cId="0" sldId="645"/>
        </pc:sldMkLst>
      </pc:sldChg>
      <pc:sldChg chg="modSp">
        <pc:chgData name="Lei Wu" userId="f083b2a8aea23a2f" providerId="LiveId" clId="{40690B32-020B-49DF-8F69-835EDDF74430}" dt="2021-03-03T21:02:15.688" v="2921"/>
        <pc:sldMkLst>
          <pc:docMk/>
          <pc:sldMk cId="0" sldId="646"/>
        </pc:sldMkLst>
      </pc:sldChg>
      <pc:sldChg chg="modSp">
        <pc:chgData name="Lei Wu" userId="f083b2a8aea23a2f" providerId="LiveId" clId="{40690B32-020B-49DF-8F69-835EDDF74430}" dt="2021-03-03T21:02:15.688" v="2921"/>
        <pc:sldMkLst>
          <pc:docMk/>
          <pc:sldMk cId="0" sldId="647"/>
        </pc:sldMkLst>
      </pc:sldChg>
      <pc:sldChg chg="modSp">
        <pc:chgData name="Lei Wu" userId="f083b2a8aea23a2f" providerId="LiveId" clId="{40690B32-020B-49DF-8F69-835EDDF74430}" dt="2021-03-03T21:02:15.688" v="2921"/>
        <pc:sldMkLst>
          <pc:docMk/>
          <pc:sldMk cId="0" sldId="648"/>
        </pc:sldMkLst>
      </pc:sldChg>
      <pc:sldChg chg="modSp">
        <pc:chgData name="Lei Wu" userId="f083b2a8aea23a2f" providerId="LiveId" clId="{40690B32-020B-49DF-8F69-835EDDF74430}" dt="2021-03-03T21:02:15.688" v="2921"/>
        <pc:sldMkLst>
          <pc:docMk/>
          <pc:sldMk cId="0" sldId="649"/>
        </pc:sldMkLst>
      </pc:sldChg>
      <pc:sldChg chg="modSp">
        <pc:chgData name="Lei Wu" userId="f083b2a8aea23a2f" providerId="LiveId" clId="{40690B32-020B-49DF-8F69-835EDDF74430}" dt="2021-03-03T21:02:15.688" v="2921"/>
        <pc:sldMkLst>
          <pc:docMk/>
          <pc:sldMk cId="0" sldId="650"/>
        </pc:sldMkLst>
      </pc:sldChg>
      <pc:sldChg chg="modSp">
        <pc:chgData name="Lei Wu" userId="f083b2a8aea23a2f" providerId="LiveId" clId="{40690B32-020B-49DF-8F69-835EDDF74430}" dt="2021-03-03T21:02:15.688" v="2921"/>
        <pc:sldMkLst>
          <pc:docMk/>
          <pc:sldMk cId="0" sldId="651"/>
        </pc:sldMkLst>
      </pc:sldChg>
      <pc:sldChg chg="addSp delSp modSp mod ord modAnim modNotesTx">
        <pc:chgData name="Lei Wu" userId="f083b2a8aea23a2f" providerId="LiveId" clId="{40690B32-020B-49DF-8F69-835EDDF74430}" dt="2021-03-03T21:02:15.688" v="2921"/>
        <pc:sldMkLst>
          <pc:docMk/>
          <pc:sldMk cId="0" sldId="652"/>
        </pc:sldMkLst>
      </pc:sldChg>
      <pc:sldChg chg="addSp delSp modSp add mod delAnim modAnim">
        <pc:chgData name="Lei Wu" userId="f083b2a8aea23a2f" providerId="LiveId" clId="{40690B32-020B-49DF-8F69-835EDDF74430}" dt="2021-03-03T21:02:15.688" v="2921"/>
        <pc:sldMkLst>
          <pc:docMk/>
          <pc:sldMk cId="1742573472" sldId="653"/>
        </pc:sldMkLst>
      </pc:sldChg>
      <pc:sldChg chg="delSp modSp add mod ord modAnim modNotesTx">
        <pc:chgData name="Lei Wu" userId="f083b2a8aea23a2f" providerId="LiveId" clId="{40690B32-020B-49DF-8F69-835EDDF74430}" dt="2021-03-03T21:02:15.688" v="2921"/>
        <pc:sldMkLst>
          <pc:docMk/>
          <pc:sldMk cId="3453251743" sldId="654"/>
        </pc:sldMkLst>
      </pc:sldChg>
      <pc:sldChg chg="modSp add mod">
        <pc:chgData name="Lei Wu" userId="f083b2a8aea23a2f" providerId="LiveId" clId="{40690B32-020B-49DF-8F69-835EDDF74430}" dt="2021-03-03T21:02:15.688" v="2921"/>
        <pc:sldMkLst>
          <pc:docMk/>
          <pc:sldMk cId="1386349119" sldId="655"/>
        </pc:sldMkLst>
      </pc:sldChg>
      <pc:sldChg chg="modSp add mod modNotesTx">
        <pc:chgData name="Lei Wu" userId="f083b2a8aea23a2f" providerId="LiveId" clId="{40690B32-020B-49DF-8F69-835EDDF74430}" dt="2021-03-03T21:02:15.688" v="2921"/>
        <pc:sldMkLst>
          <pc:docMk/>
          <pc:sldMk cId="438150939" sldId="656"/>
        </pc:sldMkLst>
      </pc:sldChg>
      <pc:sldChg chg="modSp add">
        <pc:chgData name="Lei Wu" userId="f083b2a8aea23a2f" providerId="LiveId" clId="{40690B32-020B-49DF-8F69-835EDDF74430}" dt="2021-03-03T21:02:15.688" v="2921"/>
        <pc:sldMkLst>
          <pc:docMk/>
          <pc:sldMk cId="0" sldId="657"/>
        </pc:sldMkLst>
      </pc:sldChg>
      <pc:sldChg chg="modSp add mod">
        <pc:chgData name="Lei Wu" userId="f083b2a8aea23a2f" providerId="LiveId" clId="{40690B32-020B-49DF-8F69-835EDDF74430}" dt="2021-03-03T21:02:15.688" v="2921"/>
        <pc:sldMkLst>
          <pc:docMk/>
          <pc:sldMk cId="3054569941" sldId="658"/>
        </pc:sldMkLst>
      </pc:sldChg>
      <pc:sldMasterChg chg="modSp mod modSldLayout">
        <pc:chgData name="Lei Wu" userId="f083b2a8aea23a2f" providerId="LiveId" clId="{40690B32-020B-49DF-8F69-835EDDF74430}" dt="2021-03-03T21:02:15.688" v="2921"/>
        <pc:sldMasterMkLst>
          <pc:docMk/>
          <pc:sldMasterMk cId="0" sldId="2147483648"/>
        </pc:sldMasterMkLst>
        <pc:sldLayoutChg chg="modSp">
          <pc:chgData name="Lei Wu" userId="f083b2a8aea23a2f" providerId="LiveId" clId="{40690B32-020B-49DF-8F69-835EDDF74430}" dt="2021-03-03T21:02:15.688" v="2921"/>
          <pc:sldLayoutMkLst>
            <pc:docMk/>
            <pc:sldMasterMk cId="0" sldId="2147483648"/>
            <pc:sldLayoutMk cId="3447795130" sldId="2147484033"/>
          </pc:sldLayoutMkLst>
        </pc:sldLayoutChg>
        <pc:sldLayoutChg chg="modSp mod">
          <pc:chgData name="Lei Wu" userId="f083b2a8aea23a2f" providerId="LiveId" clId="{40690B32-020B-49DF-8F69-835EDDF74430}" dt="2021-03-03T20:56:44.943" v="2898" actId="121"/>
          <pc:sldLayoutMkLst>
            <pc:docMk/>
            <pc:sldMasterMk cId="0" sldId="2147483648"/>
            <pc:sldLayoutMk cId="3406966210" sldId="2147484034"/>
          </pc:sldLayoutMkLst>
        </pc:sldLayoutChg>
        <pc:sldLayoutChg chg="modSp mod">
          <pc:chgData name="Lei Wu" userId="f083b2a8aea23a2f" providerId="LiveId" clId="{40690B32-020B-49DF-8F69-835EDDF74430}" dt="2021-03-03T20:56:54.316" v="2900" actId="121"/>
          <pc:sldLayoutMkLst>
            <pc:docMk/>
            <pc:sldMasterMk cId="0" sldId="2147483648"/>
            <pc:sldLayoutMk cId="3122841280" sldId="2147484035"/>
          </pc:sldLayoutMkLst>
        </pc:sldLayoutChg>
        <pc:sldLayoutChg chg="modSp mod">
          <pc:chgData name="Lei Wu" userId="f083b2a8aea23a2f" providerId="LiveId" clId="{40690B32-020B-49DF-8F69-835EDDF74430}" dt="2021-03-03T20:56:59.386" v="2902" actId="121"/>
          <pc:sldLayoutMkLst>
            <pc:docMk/>
            <pc:sldMasterMk cId="0" sldId="2147483648"/>
            <pc:sldLayoutMk cId="1488791639" sldId="2147484036"/>
          </pc:sldLayoutMkLst>
        </pc:sldLayoutChg>
        <pc:sldLayoutChg chg="modSp mod">
          <pc:chgData name="Lei Wu" userId="f083b2a8aea23a2f" providerId="LiveId" clId="{40690B32-020B-49DF-8F69-835EDDF74430}" dt="2021-03-03T20:57:05.699" v="2904" actId="121"/>
          <pc:sldLayoutMkLst>
            <pc:docMk/>
            <pc:sldMasterMk cId="0" sldId="2147483648"/>
            <pc:sldLayoutMk cId="898348182" sldId="2147484037"/>
          </pc:sldLayoutMkLst>
        </pc:sldLayoutChg>
        <pc:sldLayoutChg chg="modSp mod">
          <pc:chgData name="Lei Wu" userId="f083b2a8aea23a2f" providerId="LiveId" clId="{40690B32-020B-49DF-8F69-835EDDF74430}" dt="2021-03-03T20:57:12.843" v="2906" actId="121"/>
          <pc:sldLayoutMkLst>
            <pc:docMk/>
            <pc:sldMasterMk cId="0" sldId="2147483648"/>
            <pc:sldLayoutMk cId="2399319986" sldId="2147484038"/>
          </pc:sldLayoutMkLst>
        </pc:sldLayoutChg>
        <pc:sldLayoutChg chg="modSp mod">
          <pc:chgData name="Lei Wu" userId="f083b2a8aea23a2f" providerId="LiveId" clId="{40690B32-020B-49DF-8F69-835EDDF74430}" dt="2021-03-03T20:57:17.725" v="2908" actId="121"/>
          <pc:sldLayoutMkLst>
            <pc:docMk/>
            <pc:sldMasterMk cId="0" sldId="2147483648"/>
            <pc:sldLayoutMk cId="2012738013" sldId="2147484039"/>
          </pc:sldLayoutMkLst>
        </pc:sldLayoutChg>
        <pc:sldLayoutChg chg="modSp mod">
          <pc:chgData name="Lei Wu" userId="f083b2a8aea23a2f" providerId="LiveId" clId="{40690B32-020B-49DF-8F69-835EDDF74430}" dt="2021-03-03T20:57:21.806" v="2910" actId="121"/>
          <pc:sldLayoutMkLst>
            <pc:docMk/>
            <pc:sldMasterMk cId="0" sldId="2147483648"/>
            <pc:sldLayoutMk cId="3607905009" sldId="2147484040"/>
          </pc:sldLayoutMkLst>
        </pc:sldLayoutChg>
        <pc:sldLayoutChg chg="modSp mod">
          <pc:chgData name="Lei Wu" userId="f083b2a8aea23a2f" providerId="LiveId" clId="{40690B32-020B-49DF-8F69-835EDDF74430}" dt="2021-03-03T20:57:26.133" v="2912" actId="121"/>
          <pc:sldLayoutMkLst>
            <pc:docMk/>
            <pc:sldMasterMk cId="0" sldId="2147483648"/>
            <pc:sldLayoutMk cId="907877952" sldId="2147484041"/>
          </pc:sldLayoutMkLst>
        </pc:sldLayoutChg>
        <pc:sldLayoutChg chg="modSp mod">
          <pc:chgData name="Lei Wu" userId="f083b2a8aea23a2f" providerId="LiveId" clId="{40690B32-020B-49DF-8F69-835EDDF74430}" dt="2021-03-03T20:57:32.179" v="2914" actId="121"/>
          <pc:sldLayoutMkLst>
            <pc:docMk/>
            <pc:sldMasterMk cId="0" sldId="2147483648"/>
            <pc:sldLayoutMk cId="3087270740" sldId="2147484042"/>
          </pc:sldLayoutMkLst>
        </pc:sldLayoutChg>
        <pc:sldLayoutChg chg="modSp mod">
          <pc:chgData name="Lei Wu" userId="f083b2a8aea23a2f" providerId="LiveId" clId="{40690B32-020B-49DF-8F69-835EDDF74430}" dt="2021-03-03T20:57:36.048" v="2916" actId="121"/>
          <pc:sldLayoutMkLst>
            <pc:docMk/>
            <pc:sldMasterMk cId="0" sldId="2147483648"/>
            <pc:sldLayoutMk cId="370768496" sldId="2147484043"/>
          </pc:sldLayoutMkLst>
        </pc:sldLayoutChg>
        <pc:sldLayoutChg chg="modSp mod">
          <pc:chgData name="Lei Wu" userId="f083b2a8aea23a2f" providerId="LiveId" clId="{40690B32-020B-49DF-8F69-835EDDF74430}" dt="2021-03-03T20:57:40.612" v="2918" actId="121"/>
          <pc:sldLayoutMkLst>
            <pc:docMk/>
            <pc:sldMasterMk cId="0" sldId="2147483648"/>
            <pc:sldLayoutMk cId="3874656372" sldId="2147484044"/>
          </pc:sldLayoutMkLst>
        </pc:sldLayoutChg>
      </pc:sldMasterChg>
    </pc:docChg>
  </pc:docChgLst>
  <pc:docChgLst>
    <pc:chgData name="Wu Lei" userId="f083b2a8aea23a2f" providerId="LiveId" clId="{03DACF75-50CE-CC48-83C3-0FB7CF8CA02E}"/>
    <pc:docChg chg="undo custSel addSld modSld">
      <pc:chgData name="Wu Lei" userId="f083b2a8aea23a2f" providerId="LiveId" clId="{03DACF75-50CE-CC48-83C3-0FB7CF8CA02E}" dt="2022-03-01T10:36:23.552" v="177" actId="20577"/>
      <pc:docMkLst>
        <pc:docMk/>
      </pc:docMkLst>
      <pc:sldChg chg="modNotesTx">
        <pc:chgData name="Wu Lei" userId="f083b2a8aea23a2f" providerId="LiveId" clId="{03DACF75-50CE-CC48-83C3-0FB7CF8CA02E}" dt="2022-03-01T10:08:54.418" v="30" actId="20577"/>
        <pc:sldMkLst>
          <pc:docMk/>
          <pc:sldMk cId="0" sldId="620"/>
        </pc:sldMkLst>
      </pc:sldChg>
      <pc:sldChg chg="addSp delSp modSp add mod modAnim modNotesTx">
        <pc:chgData name="Wu Lei" userId="f083b2a8aea23a2f" providerId="LiveId" clId="{03DACF75-50CE-CC48-83C3-0FB7CF8CA02E}" dt="2022-03-01T10:36:23.552" v="177" actId="20577"/>
        <pc:sldMkLst>
          <pc:docMk/>
          <pc:sldMk cId="3742214421" sldId="66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9B3256-4379-4763-B121-F021D5BE6E6F}"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zh-CN" altLang="en-US"/>
        </a:p>
      </dgm:t>
    </dgm:pt>
    <dgm:pt modelId="{AD398D18-1BDC-4504-92C1-54564277A8C1}">
      <dgm:prSet phldrT="[文本]" custT="1"/>
      <dgm:spPr/>
      <dgm:t>
        <a:bodyPr/>
        <a:lstStyle/>
        <a:p>
          <a:r>
            <a:rPr lang="en-US" altLang="zh-CN" sz="2400" b="1" dirty="0"/>
            <a:t>System I</a:t>
          </a:r>
          <a:endParaRPr lang="zh-CN" altLang="en-US" sz="2400" b="1" dirty="0"/>
        </a:p>
      </dgm:t>
    </dgm:pt>
    <dgm:pt modelId="{32995CA1-FC4E-4A61-BBEB-30479A89ACCC}" type="parTrans" cxnId="{F09CC780-663F-4F4D-8C70-CDB0BA4E5DAB}">
      <dgm:prSet/>
      <dgm:spPr/>
      <dgm:t>
        <a:bodyPr/>
        <a:lstStyle/>
        <a:p>
          <a:endParaRPr lang="zh-CN" altLang="en-US"/>
        </a:p>
      </dgm:t>
    </dgm:pt>
    <dgm:pt modelId="{1AE6B141-48AB-4568-965D-A57B8D2316D9}" type="sibTrans" cxnId="{F09CC780-663F-4F4D-8C70-CDB0BA4E5DAB}">
      <dgm:prSet/>
      <dgm:spPr/>
      <dgm:t>
        <a:bodyPr/>
        <a:lstStyle/>
        <a:p>
          <a:endParaRPr lang="zh-CN" altLang="en-US"/>
        </a:p>
      </dgm:t>
    </dgm:pt>
    <dgm:pt modelId="{C1664667-B51D-4F00-86D4-373AD268CC02}">
      <dgm:prSet phldrT="[文本]" custT="1"/>
      <dgm:spPr/>
      <dgm:t>
        <a:bodyPr/>
        <a:lstStyle/>
        <a:p>
          <a:r>
            <a:rPr lang="en-US" altLang="zh-CN" sz="2400" b="1" dirty="0"/>
            <a:t>System II</a:t>
          </a:r>
          <a:endParaRPr lang="zh-CN" altLang="en-US" sz="2400" b="1" dirty="0"/>
        </a:p>
      </dgm:t>
    </dgm:pt>
    <dgm:pt modelId="{454D896A-BFE4-4233-BC25-4B7111F44C7D}" type="parTrans" cxnId="{25568BBE-FCDE-4510-9D73-444FA7B02D0D}">
      <dgm:prSet/>
      <dgm:spPr/>
      <dgm:t>
        <a:bodyPr/>
        <a:lstStyle/>
        <a:p>
          <a:endParaRPr lang="zh-CN" altLang="en-US"/>
        </a:p>
      </dgm:t>
    </dgm:pt>
    <dgm:pt modelId="{E4085678-DC19-4A98-9A81-7E61C6E6ADAC}" type="sibTrans" cxnId="{25568BBE-FCDE-4510-9D73-444FA7B02D0D}">
      <dgm:prSet/>
      <dgm:spPr/>
      <dgm:t>
        <a:bodyPr/>
        <a:lstStyle/>
        <a:p>
          <a:endParaRPr lang="zh-CN" altLang="en-US"/>
        </a:p>
      </dgm:t>
    </dgm:pt>
    <dgm:pt modelId="{CB049C8E-CFBC-4039-BD7A-0EEC4BC9F8A6}">
      <dgm:prSet phldrT="[文本]" custT="1"/>
      <dgm:spPr/>
      <dgm:t>
        <a:bodyPr/>
        <a:lstStyle/>
        <a:p>
          <a:r>
            <a:rPr lang="en-US" altLang="zh-CN" sz="2400" b="1" dirty="0"/>
            <a:t>System III</a:t>
          </a:r>
          <a:endParaRPr lang="zh-CN" altLang="en-US" sz="2400" b="1" dirty="0"/>
        </a:p>
      </dgm:t>
    </dgm:pt>
    <dgm:pt modelId="{6D8FF5E4-3ADE-4FCF-B2D9-3D61E23A0C40}" type="parTrans" cxnId="{7B564F77-7CF9-4D7E-8429-608CD4E1AB29}">
      <dgm:prSet/>
      <dgm:spPr/>
      <dgm:t>
        <a:bodyPr/>
        <a:lstStyle/>
        <a:p>
          <a:endParaRPr lang="zh-CN" altLang="en-US"/>
        </a:p>
      </dgm:t>
    </dgm:pt>
    <dgm:pt modelId="{9F7F51C3-1435-470D-A7ED-2035F49542FF}" type="sibTrans" cxnId="{7B564F77-7CF9-4D7E-8429-608CD4E1AB29}">
      <dgm:prSet/>
      <dgm:spPr/>
      <dgm:t>
        <a:bodyPr/>
        <a:lstStyle/>
        <a:p>
          <a:endParaRPr lang="zh-CN" altLang="en-US"/>
        </a:p>
      </dgm:t>
    </dgm:pt>
    <dgm:pt modelId="{74183CA1-E28E-4685-8F20-019A09740A83}" type="pres">
      <dgm:prSet presAssocID="{7C9B3256-4379-4763-B121-F021D5BE6E6F}" presName="rootnode" presStyleCnt="0">
        <dgm:presLayoutVars>
          <dgm:chMax/>
          <dgm:chPref/>
          <dgm:dir/>
          <dgm:animLvl val="lvl"/>
        </dgm:presLayoutVars>
      </dgm:prSet>
      <dgm:spPr/>
    </dgm:pt>
    <dgm:pt modelId="{87A0FB27-3B69-43F2-B399-A4A5B0951182}" type="pres">
      <dgm:prSet presAssocID="{AD398D18-1BDC-4504-92C1-54564277A8C1}" presName="composite" presStyleCnt="0"/>
      <dgm:spPr/>
    </dgm:pt>
    <dgm:pt modelId="{DEDEC6D3-51F2-4210-8C24-F03F081914DA}" type="pres">
      <dgm:prSet presAssocID="{AD398D18-1BDC-4504-92C1-54564277A8C1}" presName="LShape" presStyleLbl="alignNode1" presStyleIdx="0" presStyleCnt="5"/>
      <dgm:spPr>
        <a:solidFill>
          <a:srgbClr val="92D050"/>
        </a:solidFill>
        <a:ln>
          <a:noFill/>
        </a:ln>
      </dgm:spPr>
    </dgm:pt>
    <dgm:pt modelId="{FC62B8D9-0B18-472A-A302-29C191DF5B2D}" type="pres">
      <dgm:prSet presAssocID="{AD398D18-1BDC-4504-92C1-54564277A8C1}" presName="ParentText" presStyleLbl="revTx" presStyleIdx="0" presStyleCnt="3">
        <dgm:presLayoutVars>
          <dgm:chMax val="0"/>
          <dgm:chPref val="0"/>
          <dgm:bulletEnabled val="1"/>
        </dgm:presLayoutVars>
      </dgm:prSet>
      <dgm:spPr/>
    </dgm:pt>
    <dgm:pt modelId="{D83FE36E-1AF8-4EA0-89CD-9AE14930B70A}" type="pres">
      <dgm:prSet presAssocID="{AD398D18-1BDC-4504-92C1-54564277A8C1}" presName="Triangle" presStyleLbl="alignNode1" presStyleIdx="1" presStyleCnt="5"/>
      <dgm:spPr/>
    </dgm:pt>
    <dgm:pt modelId="{04BEB461-A777-4A26-8657-6F826EA3D6A3}" type="pres">
      <dgm:prSet presAssocID="{1AE6B141-48AB-4568-965D-A57B8D2316D9}" presName="sibTrans" presStyleCnt="0"/>
      <dgm:spPr/>
    </dgm:pt>
    <dgm:pt modelId="{2DB96144-74D6-46C6-BEA2-246A7F1F88A9}" type="pres">
      <dgm:prSet presAssocID="{1AE6B141-48AB-4568-965D-A57B8D2316D9}" presName="space" presStyleCnt="0"/>
      <dgm:spPr/>
    </dgm:pt>
    <dgm:pt modelId="{E0E12BF3-673D-4525-A7F8-B4ABCDC6B0BC}" type="pres">
      <dgm:prSet presAssocID="{C1664667-B51D-4F00-86D4-373AD268CC02}" presName="composite" presStyleCnt="0"/>
      <dgm:spPr/>
    </dgm:pt>
    <dgm:pt modelId="{4BB48F48-D847-4325-AA6D-3716E9A6E788}" type="pres">
      <dgm:prSet presAssocID="{C1664667-B51D-4F00-86D4-373AD268CC02}" presName="LShape" presStyleLbl="alignNode1" presStyleIdx="2" presStyleCnt="5" custLinFactNeighborY="-6370"/>
      <dgm:spPr>
        <a:solidFill>
          <a:srgbClr val="0070C0"/>
        </a:solidFill>
        <a:ln>
          <a:noFill/>
        </a:ln>
      </dgm:spPr>
    </dgm:pt>
    <dgm:pt modelId="{85BEE3C8-5FA7-4B9C-9A32-C092ECEF225E}" type="pres">
      <dgm:prSet presAssocID="{C1664667-B51D-4F00-86D4-373AD268CC02}" presName="ParentText" presStyleLbl="revTx" presStyleIdx="1" presStyleCnt="3">
        <dgm:presLayoutVars>
          <dgm:chMax val="0"/>
          <dgm:chPref val="0"/>
          <dgm:bulletEnabled val="1"/>
        </dgm:presLayoutVars>
      </dgm:prSet>
      <dgm:spPr/>
    </dgm:pt>
    <dgm:pt modelId="{B1E88C89-1D5F-4F87-B2B9-92DFCBF018B1}" type="pres">
      <dgm:prSet presAssocID="{C1664667-B51D-4F00-86D4-373AD268CC02}" presName="Triangle" presStyleLbl="alignNode1" presStyleIdx="3" presStyleCnt="5"/>
      <dgm:spPr/>
    </dgm:pt>
    <dgm:pt modelId="{296E6184-0B8B-4F31-BF2A-70C84E187AC1}" type="pres">
      <dgm:prSet presAssocID="{E4085678-DC19-4A98-9A81-7E61C6E6ADAC}" presName="sibTrans" presStyleCnt="0"/>
      <dgm:spPr/>
    </dgm:pt>
    <dgm:pt modelId="{9069F2D2-697E-40E1-8856-C66DF9EC955E}" type="pres">
      <dgm:prSet presAssocID="{E4085678-DC19-4A98-9A81-7E61C6E6ADAC}" presName="space" presStyleCnt="0"/>
      <dgm:spPr/>
    </dgm:pt>
    <dgm:pt modelId="{94687310-6D29-4AC9-8300-D759A2135CBA}" type="pres">
      <dgm:prSet presAssocID="{CB049C8E-CFBC-4039-BD7A-0EEC4BC9F8A6}" presName="composite" presStyleCnt="0"/>
      <dgm:spPr/>
    </dgm:pt>
    <dgm:pt modelId="{00D3F0E8-9A43-4FB8-BC54-EF612B2F34B4}" type="pres">
      <dgm:prSet presAssocID="{CB049C8E-CFBC-4039-BD7A-0EEC4BC9F8A6}" presName="LShape" presStyleLbl="alignNode1" presStyleIdx="4" presStyleCnt="5"/>
      <dgm:spPr>
        <a:solidFill>
          <a:srgbClr val="FFC000"/>
        </a:solidFill>
        <a:ln>
          <a:noFill/>
        </a:ln>
      </dgm:spPr>
    </dgm:pt>
    <dgm:pt modelId="{A782F1FB-A98A-43D6-8773-963DEF03B962}" type="pres">
      <dgm:prSet presAssocID="{CB049C8E-CFBC-4039-BD7A-0EEC4BC9F8A6}" presName="ParentText" presStyleLbl="revTx" presStyleIdx="2" presStyleCnt="3">
        <dgm:presLayoutVars>
          <dgm:chMax val="0"/>
          <dgm:chPref val="0"/>
          <dgm:bulletEnabled val="1"/>
        </dgm:presLayoutVars>
      </dgm:prSet>
      <dgm:spPr/>
    </dgm:pt>
  </dgm:ptLst>
  <dgm:cxnLst>
    <dgm:cxn modelId="{18713815-3505-48A9-ADF8-9EFE5A8BB99F}" type="presOf" srcId="{CB049C8E-CFBC-4039-BD7A-0EEC4BC9F8A6}" destId="{A782F1FB-A98A-43D6-8773-963DEF03B962}" srcOrd="0" destOrd="0" presId="urn:microsoft.com/office/officeart/2009/3/layout/StepUpProcess"/>
    <dgm:cxn modelId="{78DF4371-9D40-43A4-BE28-B1EB6156FA46}" type="presOf" srcId="{AD398D18-1BDC-4504-92C1-54564277A8C1}" destId="{FC62B8D9-0B18-472A-A302-29C191DF5B2D}" srcOrd="0" destOrd="0" presId="urn:microsoft.com/office/officeart/2009/3/layout/StepUpProcess"/>
    <dgm:cxn modelId="{7B564F77-7CF9-4D7E-8429-608CD4E1AB29}" srcId="{7C9B3256-4379-4763-B121-F021D5BE6E6F}" destId="{CB049C8E-CFBC-4039-BD7A-0EEC4BC9F8A6}" srcOrd="2" destOrd="0" parTransId="{6D8FF5E4-3ADE-4FCF-B2D9-3D61E23A0C40}" sibTransId="{9F7F51C3-1435-470D-A7ED-2035F49542FF}"/>
    <dgm:cxn modelId="{30FC4379-57BF-4028-A567-68F8EF715198}" type="presOf" srcId="{C1664667-B51D-4F00-86D4-373AD268CC02}" destId="{85BEE3C8-5FA7-4B9C-9A32-C092ECEF225E}" srcOrd="0" destOrd="0" presId="urn:microsoft.com/office/officeart/2009/3/layout/StepUpProcess"/>
    <dgm:cxn modelId="{F09CC780-663F-4F4D-8C70-CDB0BA4E5DAB}" srcId="{7C9B3256-4379-4763-B121-F021D5BE6E6F}" destId="{AD398D18-1BDC-4504-92C1-54564277A8C1}" srcOrd="0" destOrd="0" parTransId="{32995CA1-FC4E-4A61-BBEB-30479A89ACCC}" sibTransId="{1AE6B141-48AB-4568-965D-A57B8D2316D9}"/>
    <dgm:cxn modelId="{4F870A8B-257D-41C7-8EEE-7F1B125DC073}" type="presOf" srcId="{7C9B3256-4379-4763-B121-F021D5BE6E6F}" destId="{74183CA1-E28E-4685-8F20-019A09740A83}" srcOrd="0" destOrd="0" presId="urn:microsoft.com/office/officeart/2009/3/layout/StepUpProcess"/>
    <dgm:cxn modelId="{25568BBE-FCDE-4510-9D73-444FA7B02D0D}" srcId="{7C9B3256-4379-4763-B121-F021D5BE6E6F}" destId="{C1664667-B51D-4F00-86D4-373AD268CC02}" srcOrd="1" destOrd="0" parTransId="{454D896A-BFE4-4233-BC25-4B7111F44C7D}" sibTransId="{E4085678-DC19-4A98-9A81-7E61C6E6ADAC}"/>
    <dgm:cxn modelId="{875DF09E-DC92-499D-92C3-636492681F2E}" type="presParOf" srcId="{74183CA1-E28E-4685-8F20-019A09740A83}" destId="{87A0FB27-3B69-43F2-B399-A4A5B0951182}" srcOrd="0" destOrd="0" presId="urn:microsoft.com/office/officeart/2009/3/layout/StepUpProcess"/>
    <dgm:cxn modelId="{16639C52-7F1E-4085-B742-85A8381B6611}" type="presParOf" srcId="{87A0FB27-3B69-43F2-B399-A4A5B0951182}" destId="{DEDEC6D3-51F2-4210-8C24-F03F081914DA}" srcOrd="0" destOrd="0" presId="urn:microsoft.com/office/officeart/2009/3/layout/StepUpProcess"/>
    <dgm:cxn modelId="{F2F2DFB9-C450-4017-AC9A-6E46F3BF9244}" type="presParOf" srcId="{87A0FB27-3B69-43F2-B399-A4A5B0951182}" destId="{FC62B8D9-0B18-472A-A302-29C191DF5B2D}" srcOrd="1" destOrd="0" presId="urn:microsoft.com/office/officeart/2009/3/layout/StepUpProcess"/>
    <dgm:cxn modelId="{E70F8325-0716-4E11-9F20-94605CCA3582}" type="presParOf" srcId="{87A0FB27-3B69-43F2-B399-A4A5B0951182}" destId="{D83FE36E-1AF8-4EA0-89CD-9AE14930B70A}" srcOrd="2" destOrd="0" presId="urn:microsoft.com/office/officeart/2009/3/layout/StepUpProcess"/>
    <dgm:cxn modelId="{D7AEE4A2-34A6-4128-907D-F14E26B00BD4}" type="presParOf" srcId="{74183CA1-E28E-4685-8F20-019A09740A83}" destId="{04BEB461-A777-4A26-8657-6F826EA3D6A3}" srcOrd="1" destOrd="0" presId="urn:microsoft.com/office/officeart/2009/3/layout/StepUpProcess"/>
    <dgm:cxn modelId="{D384EC36-C8D3-4ADF-B505-F4D3CC0FFD27}" type="presParOf" srcId="{04BEB461-A777-4A26-8657-6F826EA3D6A3}" destId="{2DB96144-74D6-46C6-BEA2-246A7F1F88A9}" srcOrd="0" destOrd="0" presId="urn:microsoft.com/office/officeart/2009/3/layout/StepUpProcess"/>
    <dgm:cxn modelId="{CC71C3FA-566B-4621-ACCD-201A8A380CF2}" type="presParOf" srcId="{74183CA1-E28E-4685-8F20-019A09740A83}" destId="{E0E12BF3-673D-4525-A7F8-B4ABCDC6B0BC}" srcOrd="2" destOrd="0" presId="urn:microsoft.com/office/officeart/2009/3/layout/StepUpProcess"/>
    <dgm:cxn modelId="{943145FD-4DB5-4055-A22D-4CB00E291D2A}" type="presParOf" srcId="{E0E12BF3-673D-4525-A7F8-B4ABCDC6B0BC}" destId="{4BB48F48-D847-4325-AA6D-3716E9A6E788}" srcOrd="0" destOrd="0" presId="urn:microsoft.com/office/officeart/2009/3/layout/StepUpProcess"/>
    <dgm:cxn modelId="{EC12CF76-2D84-4F38-8883-7A7E81EC6D35}" type="presParOf" srcId="{E0E12BF3-673D-4525-A7F8-B4ABCDC6B0BC}" destId="{85BEE3C8-5FA7-4B9C-9A32-C092ECEF225E}" srcOrd="1" destOrd="0" presId="urn:microsoft.com/office/officeart/2009/3/layout/StepUpProcess"/>
    <dgm:cxn modelId="{ADCC4B52-7A20-4C89-A36D-CB23E9496972}" type="presParOf" srcId="{E0E12BF3-673D-4525-A7F8-B4ABCDC6B0BC}" destId="{B1E88C89-1D5F-4F87-B2B9-92DFCBF018B1}" srcOrd="2" destOrd="0" presId="urn:microsoft.com/office/officeart/2009/3/layout/StepUpProcess"/>
    <dgm:cxn modelId="{54DC21D5-8E9F-47F7-B913-255B75ECA72A}" type="presParOf" srcId="{74183CA1-E28E-4685-8F20-019A09740A83}" destId="{296E6184-0B8B-4F31-BF2A-70C84E187AC1}" srcOrd="3" destOrd="0" presId="urn:microsoft.com/office/officeart/2009/3/layout/StepUpProcess"/>
    <dgm:cxn modelId="{BAC7A55F-718E-421E-9C36-7A0D61AAA265}" type="presParOf" srcId="{296E6184-0B8B-4F31-BF2A-70C84E187AC1}" destId="{9069F2D2-697E-40E1-8856-C66DF9EC955E}" srcOrd="0" destOrd="0" presId="urn:microsoft.com/office/officeart/2009/3/layout/StepUpProcess"/>
    <dgm:cxn modelId="{23F3A9AA-E0E4-4496-92D3-B5A18AC86F96}" type="presParOf" srcId="{74183CA1-E28E-4685-8F20-019A09740A83}" destId="{94687310-6D29-4AC9-8300-D759A2135CBA}" srcOrd="4" destOrd="0" presId="urn:microsoft.com/office/officeart/2009/3/layout/StepUpProcess"/>
    <dgm:cxn modelId="{30DEA374-2C76-4E7F-B66D-EF5E027D307B}" type="presParOf" srcId="{94687310-6D29-4AC9-8300-D759A2135CBA}" destId="{00D3F0E8-9A43-4FB8-BC54-EF612B2F34B4}" srcOrd="0" destOrd="0" presId="urn:microsoft.com/office/officeart/2009/3/layout/StepUpProcess"/>
    <dgm:cxn modelId="{D5A8B844-67AA-4E0E-8F6A-3AA315686F6C}" type="presParOf" srcId="{94687310-6D29-4AC9-8300-D759A2135CBA}" destId="{A782F1FB-A98A-43D6-8773-963DEF03B962}" srcOrd="1" destOrd="0" presId="urn:microsoft.com/office/officeart/2009/3/layout/StepUp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EC6D3-51F2-4210-8C24-F03F081914DA}">
      <dsp:nvSpPr>
        <dsp:cNvPr id="0" name=""/>
        <dsp:cNvSpPr/>
      </dsp:nvSpPr>
      <dsp:spPr>
        <a:xfrm rot="5400000">
          <a:off x="380755" y="1327890"/>
          <a:ext cx="1139501" cy="1896104"/>
        </a:xfrm>
        <a:prstGeom prst="corner">
          <a:avLst>
            <a:gd name="adj1" fmla="val 16120"/>
            <a:gd name="adj2" fmla="val 16110"/>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62B8D9-0B18-472A-A302-29C191DF5B2D}">
      <dsp:nvSpPr>
        <dsp:cNvPr id="0" name=""/>
        <dsp:cNvSpPr/>
      </dsp:nvSpPr>
      <dsp:spPr>
        <a:xfrm>
          <a:off x="190544" y="1894416"/>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b="1" kern="1200" dirty="0"/>
            <a:t>System I</a:t>
          </a:r>
          <a:endParaRPr lang="zh-CN" altLang="en-US" sz="2400" b="1" kern="1200" dirty="0"/>
        </a:p>
      </dsp:txBody>
      <dsp:txXfrm>
        <a:off x="190544" y="1894416"/>
        <a:ext cx="1711813" cy="1500505"/>
      </dsp:txXfrm>
    </dsp:sp>
    <dsp:sp modelId="{D83FE36E-1AF8-4EA0-89CD-9AE14930B70A}">
      <dsp:nvSpPr>
        <dsp:cNvPr id="0" name=""/>
        <dsp:cNvSpPr/>
      </dsp:nvSpPr>
      <dsp:spPr>
        <a:xfrm>
          <a:off x="1579374" y="1188296"/>
          <a:ext cx="322983" cy="322983"/>
        </a:xfrm>
        <a:prstGeom prst="triangle">
          <a:avLst>
            <a:gd name="adj" fmla="val 100000"/>
          </a:avLst>
        </a:prstGeom>
        <a:solidFill>
          <a:schemeClr val="accent4">
            <a:hueOff val="2314291"/>
            <a:satOff val="12280"/>
            <a:lumOff val="19412"/>
            <a:alphaOff val="0"/>
          </a:schemeClr>
        </a:solidFill>
        <a:ln w="25400" cap="flat" cmpd="sng" algn="ctr">
          <a:solidFill>
            <a:schemeClr val="accent4">
              <a:hueOff val="2314291"/>
              <a:satOff val="12280"/>
              <a:lumOff val="194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B48F48-D847-4325-AA6D-3716E9A6E788}">
      <dsp:nvSpPr>
        <dsp:cNvPr id="0" name=""/>
        <dsp:cNvSpPr/>
      </dsp:nvSpPr>
      <dsp:spPr>
        <a:xfrm rot="5400000">
          <a:off x="2476349" y="736747"/>
          <a:ext cx="1139501" cy="1896104"/>
        </a:xfrm>
        <a:prstGeom prst="corner">
          <a:avLst>
            <a:gd name="adj1" fmla="val 16120"/>
            <a:gd name="adj2" fmla="val 16110"/>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BEE3C8-5FA7-4B9C-9A32-C092ECEF225E}">
      <dsp:nvSpPr>
        <dsp:cNvPr id="0" name=""/>
        <dsp:cNvSpPr/>
      </dsp:nvSpPr>
      <dsp:spPr>
        <a:xfrm>
          <a:off x="2286138" y="1375860"/>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b="1" kern="1200" dirty="0"/>
            <a:t>System II</a:t>
          </a:r>
          <a:endParaRPr lang="zh-CN" altLang="en-US" sz="2400" b="1" kern="1200" dirty="0"/>
        </a:p>
      </dsp:txBody>
      <dsp:txXfrm>
        <a:off x="2286138" y="1375860"/>
        <a:ext cx="1711813" cy="1500505"/>
      </dsp:txXfrm>
    </dsp:sp>
    <dsp:sp modelId="{B1E88C89-1D5F-4F87-B2B9-92DFCBF018B1}">
      <dsp:nvSpPr>
        <dsp:cNvPr id="0" name=""/>
        <dsp:cNvSpPr/>
      </dsp:nvSpPr>
      <dsp:spPr>
        <a:xfrm>
          <a:off x="3674968" y="669740"/>
          <a:ext cx="322983" cy="322983"/>
        </a:xfrm>
        <a:prstGeom prst="triangle">
          <a:avLst>
            <a:gd name="adj" fmla="val 100000"/>
          </a:avLst>
        </a:prstGeom>
        <a:solidFill>
          <a:schemeClr val="accent4">
            <a:hueOff val="6942873"/>
            <a:satOff val="36841"/>
            <a:lumOff val="58235"/>
            <a:alphaOff val="0"/>
          </a:schemeClr>
        </a:solidFill>
        <a:ln w="25400" cap="flat" cmpd="sng" algn="ctr">
          <a:solidFill>
            <a:schemeClr val="accent4">
              <a:hueOff val="6942873"/>
              <a:satOff val="36841"/>
              <a:lumOff val="58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3F0E8-9A43-4FB8-BC54-EF612B2F34B4}">
      <dsp:nvSpPr>
        <dsp:cNvPr id="0" name=""/>
        <dsp:cNvSpPr/>
      </dsp:nvSpPr>
      <dsp:spPr>
        <a:xfrm rot="5400000">
          <a:off x="4571943" y="290776"/>
          <a:ext cx="1139501" cy="1896104"/>
        </a:xfrm>
        <a:prstGeom prst="corner">
          <a:avLst>
            <a:gd name="adj1" fmla="val 16120"/>
            <a:gd name="adj2" fmla="val 16110"/>
          </a:avLst>
        </a:prstGeom>
        <a:solidFill>
          <a:srgbClr val="FFC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82F1FB-A98A-43D6-8773-963DEF03B962}">
      <dsp:nvSpPr>
        <dsp:cNvPr id="0" name=""/>
        <dsp:cNvSpPr/>
      </dsp:nvSpPr>
      <dsp:spPr>
        <a:xfrm>
          <a:off x="4381732" y="857303"/>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b="1" kern="1200" dirty="0"/>
            <a:t>System III</a:t>
          </a:r>
          <a:endParaRPr lang="zh-CN" altLang="en-US" sz="2400" b="1" kern="1200" dirty="0"/>
        </a:p>
      </dsp:txBody>
      <dsp:txXfrm>
        <a:off x="4381732" y="857303"/>
        <a:ext cx="1711813" cy="150050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42:14.841"/>
    </inkml:context>
    <inkml:brush xml:id="br0">
      <inkml:brushProperty name="width" value="0.05292" units="cm"/>
      <inkml:brushProperty name="height" value="0.05292" units="cm"/>
      <inkml:brushProperty name="color" value="#FF0000"/>
    </inkml:brush>
  </inkml:definitions>
  <inkml:trace contextRef="#ctx0" brushRef="#br0">9092 8258 976 0,'0'0'0'0,"0"0"0"0,0 0 0 0,0 0 0 0,-11-28 0 0,4 9 0 0,0-5 0 0,0 10 0 0,3-2 1 0,-2 5-1 0,-1-3 0 0,-5 6 0 0,4 4-9 0,-6-2 3 0,-1 3 1 0,-7 3 1 0,3 9 8 0,-8-3-1 0,6-2 0 16,-6-4-1-16,3 4 13 0,-5 5-3 0,4-13-3 16,0-1-2-16,1 8 8 0,-4-2-3 0,0-5-2 15,-6-12-3-15,6 9 13 0,2 7-4 0,-9-9-4 16,-9-2-2-16,6 4 93 0,-4-2-50 0,3-1-25 16,1-3-14-16,-2 1 78 0,3 11-44 0,2-8-23 0,-1 4-12 15,-7 3 53-15,-2 0-33 0,-4 2-16 0,-5 0-9 16,0 7 19-16,-1 0-13 0,7 7-6 0,-2-3-3 15,4 1 4-15,-3 0-4 0,3-4-1 0,-7 2-2 16,12 3 10-16,0 2-2 0,-1-4-3 0,-5-9-1 16,10 9-9-16,-2 4 0 0,10-4 1 0,-3-6 0 0,1-1 1 15,1 3 0-15,6-3 0 0,-4-3 0 0,2-1 0 16,3 0 1-16,-1 0 0 0,-2-4 0 0,3 8-1 16,1-4 1-16,-3-2 0 0,-5 2 0 0,4 7-1 15,-1-1 1-15,7 2 0 0,-6 2 0 0,5 3-2 16,2 1 1-16,1 6 0 0,-3-11 0 0,5 9 13 15,4-1-3-15,1 0-2 0,1-1-1 0,3 5-15 16,-4 0 2-16,7-1 2 0,0 4 1 0,3 3 7 0,0 5 0 16,1-1-1-16,1 1 0 0,-1 8-12 0,-1 4 2 15,3-5 1-15,0 0 2 0,0 2 8 0,1 2 0 16,4-4-1-16,-4 1 0 0,2 1-10 0,-5 0 2 16,4 2 1-16,2 5 1 0,-2 5 1 0,-4 5 0 15,6 0 1-15,-4-4 0 0,0 4 3 0,-6-7 0 0,8 4 0 16,-4-4-1-16,0 6 1 0,-4 10 0 0,6-2 0 15,-5 0-1-15,2-3 2 0,-3 2-1 16,4-4 0-16,-4 0 0 0,2-1 1 0,-2 11-1 0,3-1 0 16,-7-2 0-16,3 5 11 0,-2-2-2 0,4-2-3 15,-2-5-1-15,-1 3-9 0,0-4 1 0,4 3 0 16,-4-11 1-16,3 9 0 0,-5-1 0 0,4-4 0 16,0-8 0-16,1-2 3 0,-1-5-1 0,4-2 0 15,0-1 0-15,1 1 5 0,-2-2-2 0,8-2 0 0,1-7-1 16,-2 3 3-16,-2-5-1 0,9 2-1 0,-5-2-1 15,2 2 1-15,2 1 0 0,2-7-1 0,-2-5-1 16,1 1 1-16,3 3-1 0,4-4 0 0,-8 0-1 16,7-3 0-16,-4 1 0 0,2-1 0 0,-3 0 0 15,5-2-2-15,-5 1 0 0,6-2 0 0,-5 3 0 0,7-5-5 16,-3-1 2-16,4 0 0 0,-4 1 1 0,8-2-3 16,-3-1 2-16,4-2 1 0,1-4 0 0,7-2 0 15,-4 2 0-15,11-4 1 0,-8 2 0 0,16-3 10 16,-5 3-2-16,4-5-1 0,-5 4-1 0,9-2 1 15,-10 2-1-15,10-1-1 0,-7 3-1 0,7-1-9 16,0 5 2-16,7-5 1 0,-9 4 1 0,5 1 9 16,-6 2-1-16,6 4-1 0,-8-3-1 0,9 4 0 0,-7 3-1 15,11 1 0-15,1-2-1 0,3 2-19 0,1 5 4 16,2-5 3-16,-10 6 3 0,10-3-5 0,-4-3 3 16,7-5 2-16,-5 1 2 0,9 3-3 0,-9 8 2 0,6-18 2 15,-1 2 1-15,8 1-1 0,-3 0 1 0,1-6 1 16,-3 3 1-16,2-2 0 0,-6 1 1 0,19 5 0 15,-6 2 0-15,8-5 1 0,-11 4 0 16,7-6 0-16,-2 4 0 0,12-2 1 0,-13 2 0 0,6-3 0 16,-11-1 0-16,6 4 0 0,-3 3 0 0,17-4-1 15,-3-2 0-15,3-2 1 0,-5 4 0 0,10-10-1 16,-6-3 0-16,6 1 1 0,-11-3 0 0,4-2 0 16,-4-1 0-16,9 0 12 0,-3 9-3 0,-3-10-2 15,-8 7-2-15,4-9-10 0,-2-2 1 0,1 0 1 0,-12 0 0 16,-3-1 14-16,-11 6-3 0,4-3-2 0,0 7-1 15,7-9-6-15,-5 7 0 0,1-3 0 0,-11 2 0 16,4-1 1-16,-11 9 0 0,7-15 0 0,-6 4-1 16,6 3 13-16,-1 9-3 0,-4-9-2 0,-4 4-2 15,-4 0-10-15,-6 9 1 0,1-12 0 0,-10 3 1 0,3-2 0 16,-7 5 0-16,3-6 1 0,-5 5 0 0,3 0 0 16,-2 3 0-16,-3-3 0 0,-2-1 1 0,-1 0 0 15,-6 8 0-15,1-9 0 0,-8 5 0 0,6-4-1 16,-2 6 0-16,-5-5 1 0,-7 3 0 0,4-5 0 15,2 9 0-15,-3-7 0 0,-5 4 0 0,5-8 0 0,-5 8 0 16,2-11 0-16,-2 11 0 0,1-9 1 16,-1 9 0-16,2-7-1 0,-7 1 0 0,5-2 2 15,0 3 0-15,0-4-1 0,-4 2 0 0,3-2 0 0,-1 1 0 16,-1-5 0-16,-2 4 0 0,4-4-2 0,-3 0 1 16,1-6 0-16,-4-2 0 0,3-1 4 0,-1 6-1 15,1-17 0-15,-5 3-1 0,1-3-13 0,0 2 2 0,0-7 2 16,-9-8 2-16,6 7 12 0,-2 4-1 0,1-1-2 15,-6 0-1-15,1 1-7 0,3 1 1 0,-2-4 0 16,0-1 1-16,1 1 16 0,-4 13-3 0,8-15-2 16,-6 0-2-16,4-2 8 0,-1 0-3 0,0-2-3 15,2 0-2-15,-1-1 11 0,3 3-4 0,-2 1-3 16,-2-7-2-16,6 4-8 0,1-1 0 0,-2-19 0 16,-1-3 0-16,4 0 7 0,4 4-1 0,-3 3-2 15,2 5-1-15,-1-5 0 0,4 5-1 0,-5-14 0 16,-2 0-1-16,5-5-8 0,-2 8 2 0,-1-4 0 0,-3 8 1 15,2-4 10-15,0 12-2 0,0-14-1 0,-1 12-1 16,-5-8 22-16,0 1-6 0,-1 5-4 0,1 9-3 16,2 1 2-16,-6 6-3 0,7 3-3 0,0 4-1 15,-2-4 12-15,-6 11-4 0,8-12-3 0,0 4-2 16,-1-6-10-16,-4 8 0 0,6-3 0 0,-3-3 0 0,3-2-8 16,-6 5 2-16,5 2 1 0,-6 2 1 0,6 2-4 15,-1 2 1-15,0 2 2 0,0 5 1 0,-4-1 8 16,-1 3-1-16,2 2-1 0,1-4 0 0,-4-2-10 15,-2 10 2-15,0-5 1 0,-2 1 1 0,1 1 8 16,-7 1-1-16,2 1-1 0,-2-3 0 0,-4 2-5 16,-4 7 1-16,3-6 1 0,2-2 0 0,0 6-1 15,-3-2 1-15,3 0 0 0,2 1 0 0,-1 4-24 0,2 0 6 16,1-3 4-16,4 2 3 0,-6-2-3 0,4 3 3 16,-2 1 3-16,-1-2 2 0,-2-2 1 0,-3 5 2 15,-6-1 1-15,1-2 0 0,-8 4-3 0,-1 0 2 16,1 3 0-16,2-5 1 0,-5 2 1 0,2 1 0 0,-7 2 1 15,0-3 0-15,-4 3 3 0,1 1 0 0,-3 0-1 16,6-8 0-16,-3 5-6 0,3 1 1 0,-2-1 1 16,1 3 0-16,-7 0 9 0,-2 0-1 0,-8 1-1 15,1 0-1-15,2 1 0 0,2 1-1 0,-4 4-1 16,-12-7 0-16,3 7-7 0,-6 3 1 0,11-3 1 16,0-1 1-16,1 3-3 0,-5 3 1 0,-4 1 1 15,-7-5 1-15,-2 10 4 0,5 1 0 0,-2-2 0 16,-4-8 0-16,3 8-3 0,-5-5 0 0,14-3 1 0,7-3 0 15,-6 2 1-15,2-4 0 0,2-3 0 0,-3 4 0 16,-2-8 0-16,9 8 0 0,-4-8 0 0,7 3 0 16,1 1 1-16,-2-2-1 0,-4-1 0 0,1 2 0 15,3-3 2-15,4 8-1 0,-1-14 0 0,1 4 0 16,4 1 0-16,-2 8 0 0,6-9 0 0,-2 6-1 0,5-7-1 16,1-1 0-16,9 8 1 0,4-8 0 0,-1-1-8 15,11 2 2-15,-7-3 1 0,8 1 1 0,-3-1-204 16,-2 0 99-16,5 0 49 0,-4 0 26 0,0-12-318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31:35.202"/>
    </inkml:context>
    <inkml:brush xml:id="br0">
      <inkml:brushProperty name="width" value="0.05292" units="cm"/>
      <inkml:brushProperty name="height" value="0.05292" units="cm"/>
      <inkml:brushProperty name="color" value="#FF0000"/>
    </inkml:brush>
  </inkml:definitions>
  <inkml:trace contextRef="#ctx0" brushRef="#br0">15084 3881 1104 0,'0'0'0'0,"0"0"0"0,0 0 0 0,0 0 0 0,0 0 0 0,9-6 47 0,0 1-19 0,1 1-12 0,3-1-6 16,-4 0 70-16,7 3-40 0,0-1-19 0,-2 0-11 0,2 2 2 0,-1 1-6 15,5-3-3-15,-1 3-1 0,-4 0 9 0,1 3-4 16,2-3-3-16,-6 0-1 0,-1-3 7 0,2 7-2 16,-3-4-2-16,-2-1-1 0,-1-2 11 0,2 6-4 15,-5-7-2-15,-4 4-2 0,0 0-8 0,1-6 0 16,-3 1 0-16,2 5 0 0,-4-8-10 0,-4 2 2 15,2-2 2-15,0 3 1 0,-2 0-3 0,-1 0 2 16,1-3 1-16,-1 3 1 0,1 0 5 0,1 3 0 16,2-1 0-16,-2 3-1 0,1 0-6 0,1 3 1 0,2 4 1 15,-1-2 1-15,0 2 2 0,-1 4 0 0,2 5 0 16,-1-2 0-16,3-2-7 0,0 4 2 0,0 5 1 0,-2-3 1 16,3 1 9-16,-2 1-1 0,-1 2-1 15,0 1 0-15,0-3 5 0,0 1-1 0,1 0-2 16,-2-5-1-16,2 0-4 0,-4 3 0 0,0 2 0 0,1-3 0 15,0-3 1-15,-3 3 0 0,-3-2-1 0,2-2 0 16,0-4 9-16,-3 6-2 0,2-1-1 0,-4-3-1 16,4-1-6-16,-4 3 0 0,5-2 0 0,-4-3 0 15,3 1-3-15,-1 1 1 0,-1 1 1 0,3-2 0 16,-2 0 11-16,5-1-2 0,-1-1-2 0,-2-4-1 16,3 1-3-16,2 1 0 0,0 2 0 0,1-3-1 15,-3-1 8-15,6 3-1 0,2-2-2 0,-2-5-1 0,4 7-1 16,1-3-1-16,1 1-1 0,3 0 0 0,0-1 2 0,2-1 0 15,6-1-1-15,-3 1 0 0,-2-2 7 0,6 2-2 16,-1 0-1-16,-1-1-1 0,-4 1 3 0,4-2-2 16,2 2-1-16,-5-2-1 0,1 0-2 0,-3 0 0 15,4-1-1-15,-3 0 0 0,-2 0-45 0,0-3-35 16,3 0 38-16,-5-3 19 0,1 0-206 0,1-2 102 16,0-2 52-16,0-4 31 0,-2 3-199 0,1-3 98 15,1-3 54-15,-1 5 33 0,0 0 24 0</inkml:trace>
  <inkml:trace contextRef="#ctx0" brushRef="#br0" timeOffset="614.54">15515 4198 299 0,'0'0'0'0,"0"0"263"0,0 0-125 0,0 0-59 0,0 0-33 0,0 0 73 0,5 6-52 0,-1 1-29 0,-2 1-17 0,0 0 48 0,-2 2-33 0,1 3-16 0,1 0-10 0,-1-1 62 0,-5 2-35 0,3 0-18 0,-2-1-10 16,3-1 9-16,-2 3-8 0,0-2-5 0,-1-3-2 15,1-2 12-15,1 2-5 0,-1-3-4 0,0 0-2 16,0 0 11-16,2-7-3 0,4 4-2 0,-4-4-3 16,0 0 5-16,10-7-2 0,-5 1-2 0,0-5-2 15,1 3-6-15,2-3 0 0,1-5 0 0,2 4 0 16,-3 0-1-16,2-6 0 0,1 2 0 0,-2 1 0 16,0 0 1-16,1 3 0 0,-2 0 0 0,2 1 0 15,-2 1 3-15,-2 4 0 0,3 2-1 0,-2-2-1 16,-2 3-5-16,-2 5 1 0,4-1 1 0,-1 2 0 0,-6-3 3 0,6 10 0 15,-2-3 0-15,0-1-1 16,-1 1 2-16,2-1 0 0,0 0-1 0,-1 0 0 0,-1-1 4 16,3 0-1-16,1 1-1 0,1-1 0 0,-4-1-11 0,5 1 2 15,2-5 1-15,-3 0 1 0,0-1-3 0,4 2 1 16,2-6 2-16,-4-2 1 0,2 2 3 0,2 2 0 16,2-3 0-16,-6 0 0 0,2 1 2 0,3 0-1 15,-1-1 0-15,-4-1 0 0,3-1-7 0,-4 2 1 16,1 3 1-16,-1-1 1 0,-3 2 3 0,-1-1 0 15,2 2 0-15,-7 1 0 0,7-4 0 0,-7 4 0 16,5 0 0-16,-5 0 0 0,0 0 2 0,0 0-1 16,-1 8 0-16,1-8 0 0,-4 6 0 0,3 1 0 15,0-1 0-15,-1 0-1 0,-1-1 7 0,1 6-2 16,4-2-1-16,-2-1-1 0,0-1-2 0,3 5 0 16,0-2 0-16,1 2-1 0,-2 0 7 0,3-1-1 0,0 0-1 0,2-3-1 15,-2 1 6-15,0 3-3 0,1-4-1 16,1 2-1-16,-1-3 8 0,-1 2-3 0,0-2-2 15,-1 0-1-15,1-1 15 0,-1-1-5 0,-3 0-4 0,1 2-2 16,-2-7 42-16,-2 10-26 0,-3-6-14 0,-1 0-7 16,1 1 9-16,-3-1-7 0,-1-1-3 0,2 0-2 15,0-2-27-15,-4 2 8 0,1-1 6 0,2-4 2 16,-2 2-139-16,1-3 71 0,1 2 35 0,-2-6 19 16,2 2-299-16,3 0 137 15,3-4 66-15,-2 2 41 0,1-2-36 0</inkml:trace>
  <inkml:trace contextRef="#ctx0" brushRef="#br0" timeOffset="782.34">16112 4279 445 0,'0'0'0'0,"0"0"230"0,10 0-110 0,4 0-53 0,-3 0-30 0,3 0-3 0,2-2-16 0,4 2-8 0,-1-4-5 0,-2-1 4 0,3 5-4 15,0-3-2-15,-1 0-2 0,-5-2-36 0,4 4 13 16,0-1 8-16,-7-2 4 0,2-1-261 0,-3 2 122 15,2-3 60-15,-2-1 35 0,0 0-28 0</inkml:trace>
  <inkml:trace contextRef="#ctx0" brushRef="#br0" timeOffset="1764.78">16526 3861 154 0,'0'0'0'0,"0"0"410"0,-5 18-186 0,1 1-79 0,-2 1-46 16,-2-3 17-16,2 11-41 0,1 2-28 0,-1-2-19 16,-1-1 7-16,3 5-15 0,-1 3-10 0,3-5-5 15,-1-4 18-15,3 4-11 0,0-2-6 0,1-3-3 16,1-4-13-16,-2 0 4 0,2-1 2 0,2-3 2 16,0-4-135-16,-2-2 67 0,4-2 33 0,-1-5 18 15,-2 0-135-15,3 0 71 0,1-8 37 0,2 2 21 16,-4-3-195-16,2 0 96 15,3-4 51-15,-4-1 30 0,-2 2-48 0,5-4 39 0,-2-1 23 0,0-1 14 16,-3 0-46-16,2 2 29 0,0 1 15 0,-2 2 9 16,0 1 249-16,0 2-110 0,1-1-54 0,-3 2-32 0,3 0 40 0,-1 3-37 15,1 2-21-15,-1 2-13 0,1-2 115 0,2 5-60 16,-2 2-31-16,-1 2-17 0,1-2 70 0,0 4-43 16,2 1-22-16,0 3-13 0,-4-6 85 0,4 7-47 15,-1 1-24-15,-1-1-13 0,-1-2 29 0,-1 3-21 16,0 5-11-16,1-4-6 0,-1-2 12 0,-1 1-7 15,-2 1-4-15,0-1-3 0,2-1 106 0,-4-3-53 16,2 1-27-16,-2-5-15 0,1 1 29 0,-1-3-21 16,2-1-10-16,0-6-6 0,0 10 83 0,0-10-44 15,9-4-21-15,-5 1-12 0,-1-1 15 0,3-6-13 16,4-2-6-16,-1-5-4 0,-3 5 5 0,7-6-3 16,0-4-2-16,2-2-2 0,-5 2 6 0,7 1-1 0,1-3-2 15,-3 4-1-15,0-1-2 0,-2 8-1 0,1-3 0 16,-3 4 0-16,-1 1-38 0,-1-1-31 0,1 2 34 15,-2 3 16-15,-3-3-94 0,1 8 53 0,1-2 28 16,-1-3 15-16,-2 1-198 0,4 5 97 0,-2-2 49 0,0-1 29 16,-2 2-122-16,3 2 69 0,0-2 38 0,-2 2 23 15,-1 0-135-15,2 2 71 0,0-2 40 0,-1-2 24 16,-5 2-31-16,10 0 28 0,-5 0 16 0,0 0 8 16,3 0 70-16,-3 2-29 0,0-2-15 0,1-2-9 15,-1 2 90-15,0 0-47 0,-5 0-24 0,8-1-13 16,-8 1 118-16,9 0-62 0,-2 0-32 0,-3-3-17 15,0 3 32-15,0 4-25 0,-4-4-13 0,9 4-8 0,-9-4 102 16,6 6-52-16,-3-2-27 0,-3-4-14 0,3 8 43 16,-3-1-28-16,2 0-15 0,-2 3-8 0,0-2 34 15,0 4-19-15,1-1-10 0,-1-1-5 0,0 0 19 0,3 3-10 16,-1 0-5-16,2-1-4 0,-3-2 11 0,2 2-4 16,1-1-3-16,-1-1-2 0,1-1 6 0,4-2-3 15,1 0-3-15,-3-5-2 0,0 0 8 0,5 0-3 16,-2-4-2-16,-1 0-3 0,4 2 9 0,-2-5-4 15,4-2-2-15,-3-2-3 0,1 1 6 0,1-3-3 16,1-1-2-16,-5 4-2 0,2-1 4 0,2-1-2 16,-2-2-1-16,-3 0-2 0,-1 1-4 0,5 7 0 15,-6-5 0-15,1 1 0 0,1-1 5 0,-1 4-1 16,-5 2-1-16,1-3-1 0,1 2-6 0,-4 4 1 16,0 0 1-16,4 2 0 0,-4-2-4 0,0 0 1 15,1 9 1-15,-1-9 1 0,-1 7 3 0,1 0 0 16,0 1-1-16,-3-4 0 0,3-4 4 0,0 11 0 0,1-4-1 15,-1-7-1-15,2 8-8 0,3 0 2 0,-2-3 1 0,-3-5 0 16,5 5 7-16,-1-1-1 0,3-2 0 0,-7-2-1 16,9 0-1-16,-3 0 0 0,0 0 0 0,3 0 0 15,-1 0-5-15,-2-1 0 0,4-2 1 0,-2-1 1 16,0 1-36-16,-1 1-31 0,2-1 34 0,-1-1 17 16,-1 0-197-16,2 4 98 0,-4-1 49 0,3-3 29 15,0 1-257-15,-2 1 120 16,0 0 61-16,2 1 39 0,-2-1-59 0</inkml:trace>
  <inkml:trace contextRef="#ctx0" brushRef="#br0" timeOffset="2031.02">17833 4254 172 0,'0'0'0'0,"0"0"335"0,0 0-154 0,0 0-71 0,0 0-42 0,0 0 67 0,0 0-53 0,0 0-33 0,0 0-20 0,0 0 68 0,0 0-43 15,0 0-25-15,0 0-13 0,0 0 55 0,0 0-34 16,-7 0-17-16,0 0-10 0,1 0 24 0,0 4-16 16,-2-3-9-16,3-1-4 0,0 3 5 0,0 0-4 15,-2 0-2-15,2-1-2 0,5-2 1 0,-6 9-1 16,3-3 0-16,1 0-1 0,1-1 1 0,-1 1-1 16,2 0 0-16,0 1 0 0,0-1-10 0,2-1 2 15,1-1 2-15,-3-4 1 0,4 3-16 0,3-2 4 16,0-1 4-16,1-1 2 0,-4 1-261 0,5 0 123 15,1-2 60-15,-3-1 35 0,1-1-32 0</inkml:trace>
  <inkml:trace contextRef="#ctx0" brushRef="#br0" timeOffset="2265.83">18065 4205 760 0,'0'0'0'0,"0"0"293"16,0 0-137-16,9 1-64 0,3-1-38 0,-3 0-27 0,3 1-12 16,-2-2-7-16,3 1-4 0,-3 0-221 0,0-2 100 15,3-3 50-15,-4-3 28 0,1 4-31 0,-3-3 32 16,1 0 17-16,1-4 10 0,-4 4-238 15</inkml:trace>
  <inkml:trace contextRef="#ctx0" brushRef="#br0" timeOffset="2465.04">18275 4055 249 0,'-7'19'0'0,"2"-3"450"0,-1 9-204 0,-2-1-80 15,1 5-47-15,1-3-29 0,0 3-28 0,1 0-22 16,1-1-16-16,0-5 19 0,3 0-19 0,1-3-11 0,0-4-7 16,0 1-163-16,3-5 73 0,0-2 38 0,3-6 21 15,-3 2-262-15,5-8 123 16,2-5 61-16,-1-4 38 0,-4 2-52 0</inkml:trace>
  <inkml:trace contextRef="#ctx0" brushRef="#br0" timeOffset="3648.58">18448 4180 320 0,'0'0'0'16,"0"0"335"-16,0 0-155 0,8 3-71 0,1-1-41 15,0 0 79-15,5 2-58 0,3-4-35 0,-3 3-23 0,1-3 25 16,3 2-25-16,0-4-14 0,-1 2-8 0,0 0 12 0,-2 0-11 16,3-4-4-16,-4 2-3 0,-3 1 9 0,5-1-4 15,-5 0-3-15,2-1-2 0,-4 1 1 0,-2 2-1 16,2-1-1-16,-4-3 0 0,0 2-2 0,-1 2 0 15,-4 0 0-15,5 2 0 0,-5-2 3 0,7 5 0 16,-7-5-1-16,0 7-1 0,0-7 7 0,-2 11-2 16,2-11-1-16,-6 10-1 0,5-5 5 0,0 3-2 15,-1-2-1-15,1 3-2 0,-2-3 4 0,3 2-2 16,3 0-1-16,-2-2-1 0,-1-6 5 0,4 11-2 16,4-4-1-16,-4-2-1 0,-1-3-7 0,2 3 1 15,2-1 0-15,2-2 0 0,-3 0 4 0,3 5 0 16,1-6-1-16,-4 1 0 0,1 2 0 0,3-3-1 15,-2 0 0-15,-1-1 0 0,2 3 0 0,-1-1-1 0,-1 0 0 16,-1-2 0-16,0 1-1 0,0 2 0 0,2 0 0 16,-2-3 0-16,-1 0 5 0,2 3 0 0,0-1-1 0,1 1-1 15,-3-2-5-15,3 3 0 0,-1-3 1 0,1-1 1 16,-2 0-1-16,1 2 1 0,3-2 0 0,-3 3 0 16,1 1 0-16,3-1 0 0,-3-3 0 0,1 2 1 15,0 0-1-15,-1-1 0 0,0-2 1 0,3-2 0 16,-5 2 9-16,5-1-2 0,-2-2-1 0,-1 0-2 15,1 1-1-15,0-2 0 0,-3 0-1 0,0 0-1 16,2 0-1-16,-2 3 0 0,0-5 0 0,-1 1 0 16,0 1 5-16,0 2-1 0,-3-5-1 0,1 1 0 0,-1 1 1 15,-2 6-1-15,2-14 0 0,-2 6-1 16,0 1 13-16,0-1-4 0,-2-1-2 0,0-1-2 0,1 2 4 0,1 8-2 16,0-9-2-16,-3 3-1 0,2 0-2 0,1 6-1 15,-1-7 0-15,1 7-1 0,-2-7 3 0,2 7-1 16,0 0-1-16,0 0-1 0,0 0-2 0,0 0 0 15,0 0 0-15,0 0 0 0,0 0-3 0,0 0 1 16,0 0 1-16,0 0 0 0,0 0 1 0,4 5 0 16,-4-5 0-16,6 2 0 0,-6-2 3 0,9 3-1 15,-2-2-1-15,-2-1 0 0,-1 0 1 0,4 3-1 16,3-3 0-16,-2-3 0 0,1 1-7 0,2 3 1 16,5-4 1-16,-4-1 1 0,-1 1-1 0,4 1 1 15,0-1 1-15,2-1 0 0,-5 1 2 0,3 3 0 16,-1-3 0-16,-1 0 0 0,0 2 0 0,-1-1 0 15,1 2 0-15,-5-4 0 0,3 2 1 0,-4 4 0 0,0-2-1 16,0 0 0-16,-2 0-4 0,0 4 0 0,1-2 1 16,-1-1 1-16,-1 1 4 0,0 5-1 0,2-3 0 0,-2-1 0 15,1 1 3-15,0 2-1 0,0-4-1 0,0 4 0 16,0-1 1-16,2-1-1 0,-2-4 0 0,4 0-1 16,-3 0 2-16,2 2-1 0,0 1 0 0,-2-3-1 15,-2 0-3-15,5 1 0 0,-1-1 1 0,-2-4 0 16,0 3 5-16,5 5-1 0,-5-7-1 0,4 3 0 15,-4-1-5-15,0 6 0 0,1-5 1 0,0-1 0 16,-3 1 3-16,3 4-1 0,-1-1 0 0,-1 2 0 16,-3 0 3-16,5 2-1 0,-3-1 0 0,1-4-1 15,-1 4-1-15,1 4 0 0,-1-4 0 0,0-2 0 0,-1 1 2 16,2 2 0-16,-1-1-1 0,-5-6 0 0,9 2-12 16,-3 4 2-16,-2-2 2 0,1-4 2 0,0 2-31 0,7 2-28 15,-7-4 31-15,2-2 16 0,1 0-26 0,3 0 21 16,0-4 10-16,-1-4 6 0,1 3-5 0,3 1 4 15,-4-1 3-15,4-1 1 0,-5-1-9 0,5 4 2 16,-4-4 2-16,2 0 2 0,-3 1 6 0,4 7 0 16,-5-5 0-16,1 0 0 0,2 1 4 0,-4 3-1 15,1-2 0-15,-1 1-1 0,0 1 26 0,-3 4-6 16,1-5-4-16,-5 3-4 0,7-4 31 0,-7 4-22 16,4 5-12-16,-4-5-5 0,0 0 15 0,-2 11-10 15,-5-6-4-15,3 0-3 0,-1 0 14 0,1 1-6 16,-7 0-4-16,1-2-2 0,1 0 4 0,1 7-2 15,-1-3-2-15,-1-2-1 0,0-3 8 0,6 6-2 16,-3-2-3-16,0-3-1 0,1-1-9 0,5 6 0 16,-3-4 1-16,1 1 0 0,1 0 7 0,3 1-2 0,-1-7-1 15,1 6 0-15,-1-6-10 0,4 6 1 0,-4-6 2 0,0 0 1 16,3 6 6-16,0-2-1 0,-3-4 0 0,0 0-1 16,0 0 3-16,0 6 0 0,0-6-1 0,-6 0-1 15,6 0-128-15,-5 2 63 0,-6-1 30 0,0 2 16 16,-1 1-335-16,-4-1 152 15,-1-1 71-15,-4 1 43 0,3-2-50 0</inkml:trace>
  <inkml:trace contextRef="#ctx0" brushRef="#br0" timeOffset="3899.74">18862 3860 467 0,'0'0'0'0,"0"0"368"0,0 0-168 0,0 0-75 0,0 0-44 0,0 0-63 0,0 0-8 0,0 0-4 0,0 0-3 0,0 0-351 0,6-1 151 16,-3-4 70-16,-4-2 43 0,-1-2-34 0</inkml:trace>
  <inkml:trace contextRef="#ctx0" brushRef="#br0" timeOffset="4834.92">15529 5419 227 0,'0'0'0'0,"0"0"365"0,0 0-166 0,-2 13-75 0,-1 0-45 0,2 0-6 0,0 7-29 0,-2 1-19 0,1 3-11 0,-1-1 21 0,1 8-16 0,0 7-10 0,2 4-4 16,0-5 10-16,2 9-7 0,-4 3-4 0,2-1-2 15,0-8 4-15,2 4-2 0,-2-5-1 0,0-4-1 16,0-4-9-16,0-4 2 0,-2-6 1 0,2-4 1 16,0-1-194-16,0-8 94 0,-1-1 47 0,1-7 25 15,0 0-209-15,0 0 103 16,-3-14 54-16,3-1 33 0,0 2-33 0</inkml:trace>
  <inkml:trace contextRef="#ctx0" brushRef="#br0" timeOffset="5115.34">15545 5433 158 0,'0'0'0'0,"0"0"456"0,0 0-207 15,0 0-81-15,7 6-46 0,2 0-34 0,3 2-28 16,-2-3-21-16,2 5-16 0,-1-4-19 0,3 5-2 16,1-1-1-16,0-1 0 0,2 1-4 0,-5-1 1 15,6 2 1-15,-5-1 0 0,1-1 0 0,-3 3 0 16,2 0 1-16,-5-1 0 0,1-2 20 0,-4 5-4 15,-1 0-4-15,-6 1-2 0,1-2 1 0,-4 8-3 16,-3-1-1-16,-1 3-2 0,3 0 18 0,-8 7-5 16,-1-2-4-16,-1 0-3 0,3-2 5 0,-3 3-4 15,-3 0-2-15,0-2-2 0,4-4-15 0,-2-2 1 0,1-2 2 16,3-1 1-16,-2-3-364 0,6-4 164 16,3-2 75-16,6-9 44 0,-8 3-49 0</inkml:trace>
  <inkml:trace contextRef="#ctx0" brushRef="#br0" timeOffset="5697.65">16271 6086 426 0,'0'0'0'0,"0"0"330"0,0 0-151 15,0 0-71-15,0 0-41 0,0 0 25 0,1-10-38 16,-1-2-23-16,0 1-13 0,0-1 54 0,0-1-33 16,-3-2-19-16,1 2-9 0,-2 3 9 0,-1-2-10 15,0-1-4-15,-1 2-3 0,2 1 35 0,-3 1-15 16,-2 0-9-16,3 4-5 0,-2-1 18 0,-2 5 23 16,3-1-25-16,-6 2-13 0,4 0 14 0,0 7-12 15,-1-1-6-15,0-2-4 0,1 0-13 0,0 7 4 16,4-1 2-16,1 1 1 0,0-1 9 0,2 2-2 15,2-2-1-15,1-1-1 0,0 1 1 0,3 0-1 16,1-3-1-16,3-1 0 0,1 0-19 0,-2-1 4 16,2-2 3-16,4 0 2 0,-5-1-3 0,6-2 2 15,-2-2 2-15,2-1 1 0,-1-1 2 0,4 0 1 0,-1-4 0 16,2 0 1-16,-2 2-6 0,3-4 1 0,-3-3 2 16,0 3 1-16,1-2 1 0,-2 4 1 0,3-5 1 15,0 2 0-15,-7 2 6 0,4 1-1 0,-2 0-1 0,1 0 0 16,-4 2 8-16,3 2-2 0,-5 1-2 0,3 1-2 15,-3 2-8-15,-1 2 1 0,2-2 0 0,-2 0 1 16,-1 0-3-16,3 2 1 0,1-2 1 0,-4 0 0 16,2 0-20-16,2 0 5 0,2-4 3 0,0 0 3 15,-3 2-5-15,6-6 3 0,-2-3 3 0,4-1 2 16,-6 3-18-16,4-5-20 0,3-3 23 0,-3 1 12 16,1 3-69-16,-1-5 39 0,0 0 20 0,-1-1 11 15,-4 6-120-15,4-3 62 0,-5 0 32 0,0 2 16 16,0 2-106-16,-4 1 59 0,-1 2 30 0,0 1 18 0,0 1-139 15,-2 3 72-15,-2 4 38 0,4-10 22 0,-4 10-24 0,0 0 24 16,1-5 12-16,-1 5 8 0,0 0-118 0,0 0 59 16,0 0 30-16,0 0 17 0,-2-4-18 15</inkml:trace>
  <inkml:trace contextRef="#ctx0" brushRef="#br0" timeOffset="6065.05">16870 5560 49 0,'0'0'0'0,"0"0"348"0,0 0-160 0,0 0-72 0,0 0-43 0,0 0-18 0,0 0-22 0,0 0-15 0,0 0-8 0,0 0 96 0,0 0-49 0,0 0-26 16,0 0-15-16,0 0 23 0,0 0-19 0,0 0-11 0,0 0-4 16,0 0 16-16,0 0-10 0,0 0-4 0,0 0-3 15,0 0 28-15,0 0-11 0,0 0-7 0,0 0-3 16,0 0 2-16,0 0-3 0,0 0-2 0,0 0-2 15,0 0 7-15,0 0-2 0,0 0-3 0,-2 5-1 16,0-1 7-16,-3 3-3 0,0 0-2 0,1 2-2 16,-1-2 13-16,1 7-5 0,-1 2-3 0,-2 2-2 15,4-2 3-15,-1 10-3 0,-1 2-2 0,2 2-1 16,-1-7 5-16,1 16-3 0,0-4-2 0,0 0-1 16,3-4 4-16,0 1-2 0,3-3-2 0,1-1-1 15,-2-4 9-15,2 2-3 0,0-7-2 0,0-1-2 0,-2-3-2 16,2-2-1-16,3 0-1 0,-4-3-1 0,0-4-16 15,-1 1 3-15,-2-7 2 0,4 5 2 0,-4-5-199 16,0 0 97-16,7-3 48 0,-7 3 26 0,0-9-271 0,0 3 126 16,-3-7 63-16,-1-2 40 0,0 3-39 15</inkml:trace>
  <inkml:trace contextRef="#ctx0" brushRef="#br0" timeOffset="6303.88">16533 5734 204 0,'0'0'0'0,"0"0"458"0,0 0-208 16,0 0-81-16,0 0-46 0,0 0-8 0,0 0-35 15,0 0-27-15,0 0-19 0,0 0 19 0,12 2-22 16,0-1-14-16,3-1-8 0,0 3 40 0,1-3-23 0,4 0-13 16,2 0-7-16,-2 0-11 0,5 0 2 0,2-3 2 0,1 1 0 15,-4 1 1-15,5-1 0 0,-1-2 0 0,-1 0 0 16,-3 2-32-16,7-1 7 0,-8-1-20 0,-3 0 23 15,-1 1-199-15,4 1 101 0,-3-1 51 0,-4 1 29 16,-1 0-248-16,1 2 118 16,-2 0 59-16,-1 0 39 0,-5 0-44 0</inkml:trace>
  <inkml:trace contextRef="#ctx0" brushRef="#br0" timeOffset="6815.79">17466 5999 180 0,'0'0'0'0,"0"0"458"0,0 0-208 16,5-9-81-16,1 2-46 0,2 1-9 0,-4 0-35 15,-2-5-26-15,2 3-20 0,0 0 33 0,-3-1-28 16,-1-1-17-16,-1 0-10 0,0 2 38 0,-2-1-24 16,-2-1-12-16,-1 1-7 0,-2 1 30 0,0 4-17 15,1-3-8-15,-3 2-5 0,1 2 13 0,0 3-7 16,-4-1-4-16,3 1-3 0,-3 0 4 0,3 3-2 15,-3 1-1-15,3 3-2 0,-1-1 3 0,1 2-2 16,-1 2-1-16,-1 3-1 0,4-2-1 0,-3 5-1 16,3-3 0-16,2 3 0 0,-2 1 1 0,2-2-1 15,3 1 0-15,1 1 0 0,-2-5-2 0,4 2 0 16,1-3 0-16,0 1 1 0,1-3-7 0,1 0 1 16,5-2 2-16,1-2 0 0,-4 0-7 0,9-3 2 15,-1-2 2-15,-1-2 2 0,-1-1 2 0,5-4 0 0,-1-4 1 16,3-1 0-16,0 2-1 0,-1-1 0 0,-1-9 1 0,2 3 0 15,-4 1-6-15,2 2 2 0,-2-5 1 0,-2 1 1 16,-3 2-5-16,2 2 2 0,-3 1 1 0,-2 3 2 16,0 0-3-16,1 5 2 0,-5-1 1 0,1 2 1 15,-3 4-4-15,6-3 1 0,-6 3 2 0,5 7 0 16,-5-7 3-16,5 11 0 0,-2-1 0 0,0 1 1 16,-2-1 1-16,3 5 0 0,2-3-1 0,0 2 0 15,-2-1 5-15,1-1-1 0,2 2-1 0,1-5 0 16,-1 3 3-16,0-1-2 0,4-1-1 0,-2 0 0 0,-3-3-19 15,4-1 3-15,-1 0 3 0,-3-2 2 0,3-2-169 16,-1 0 84-16,-3-2 42 0,1 0 23 0,2 0-310 16,-8 0 142-16,9 3 67 0,-9-3 42 15,6 1-58-15</inkml:trace>
  <inkml:trace contextRef="#ctx0" brushRef="#br0" timeOffset="6981.77">18050 6199 199 0,'0'0'0'0,"0"0"330"0,0 0-153 0,0 0-70 0,0 0-41 0,0 0-278 0,0 0 82 16,0 0 47-16,0 0 31 0,0 0-53 0</inkml:trace>
  <inkml:trace contextRef="#ctx0" brushRef="#br0" timeOffset="9614.94">14881 4125 624 0,'2'-7'0'0,"-4"-2"5"0,-1 4-3 0,-2-2 5 0,0 1-3 0,-1 2 34 15,-1-2-15-15,7 6 64 16,0 0-43-16,0 0 54 16,0 0-47-16,-12-3 25 15,-4 1-36-15,-1 0 60 16,0 2-46-16,-4-2 1 15,-2 4-25-15,-4-4-7 16,-9 4-11-16,-8 0 8 16,-13 2-10-16,-11 0 1 0,0 7-5 15,-7-1-4-15,-2 10-1 16,-9-3 9-16,2 6-4 16,1-3 0-16,12 2-2 15,6-5 3-15,13 1-2 16,6-6 7-16,11-1-2 15,2-7 0-15,11 2-3 16,2-6 0-16,4 6-1 16,7-7-6-16,1 2 0 15,5-9-8-15,6 0 2 16,5-3-93-16,6-3 49 16,7-9-7-16,9 2 27 15,7-7-1-15,4 1 16 16,1-1 6-16,2 0 4 15,-7-2-2-15,-2 7 3 16,-7-3-2-16,-7 8 2 16,-6 0-2-16,1 5 2 0,-7 0 5 15,-4 8 0-15,-5 5 3 16,1-4-1-16,-1 4 3 16,-10 6-2-16,2-1 5 15,-5 5-2-15,-1-2 24 16,-6 4 26-16,-7 2-3 15,-4 5-26-15,-9 0 2 16,-1 10-16-16,1 1-1 16,-2 3-6-16,2-4 7 15,1 6-6-15,5-6-2 0,1 0-2 16,3-9-4-16,9 3 0 16,-2-6 3-16,14 2-1 15,-1-5 0-15,3 1-1 16,7-3 0-16,9 5 0 15,0-5 0-15,6 2 0 16,1 0-3-16,5-3 1 16,4 1 2-16,6-3 0 15,5-4-10-15,10 2 2 16,6-7-379-16,1 0 173 16,-1-7 15-16,-8-8 63 15</inkml:trace>
  <inkml:trace contextRef="#ctx0" brushRef="#br0" timeOffset="10464.73">15159 5792 285 0,'-11'1'286'0,"-4"-1"-135"0,6 0-2 0,-6-1-59 0,4-2 5 15,-5-1-38-15,3-1 35 16,-12 2-39-16,4-2 2 0,-9 3-25 16,4-2 7-16,-14 0-17 15,9-1 13-15,-22 2-16 16,10-2-4-16,-36 7-6 15,11-1-1-15,-28 10-2 16,17-4-5-16,-17 12 0 16,21-5 6-16,-14 8-2 15,19-4-2-15,-1-1-1 16,15-5 3-16,11 2-1 16,9-4 3-16,9-6-1 15,8 0-44-15,8-6-31 16,4 0-75-16,15-12 68 15,0 3-185-15,15-12 107 16,-4 3-37-16,11-7 67 16,-6 4 1-16,7-7 43 15,-10 9 8-15,12-14 28 0,-3-1 15 16,-6 3 13-16</inkml:trace>
  <inkml:trace contextRef="#ctx0" brushRef="#br0" timeOffset="10835.25">14175 5548 736 0,'0'0'0'0,"-5"-2"38"16,-3 7-17-16,1 2 34 15,-2 4-8-15,-1-1 42 16,-7 3-43-16,1-1 79 16,-17 6-58-16,2-4 12 0,-20 16-35 15,11-8-2-15,-11 14-19 16,8-9 3-16,-2 8-13 15,11-6 6-15,4-4-10 16,6-5 21-16,4-5-14 16,5-2-8-16,7-3-3 15,2-1-4-15,6 3 0 16,1-2-3-16,8-1 0 16,-4-1-1-16,13 4 1 15,-3-3 5-15,13 14-1 16,-5-7-2-16,19 4 0 15,-7-5-21-15,15-1 4 16,-11-5-109-16,6-1 61 16,-8-2-20-16,-2-5 40 15,-5-1-1-15,-9-3 22 0,-3 1 1 16,-22-16 11-16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channel name="T" type="integer" max="2.14748E9" units="dev"/>
        </inkml:traceFormat>
        <inkml:channelProperties>
          <inkml:channelProperty channel="X" name="resolution" value="951.42279" units="1/cm"/>
          <inkml:channelProperty channel="Y" name="resolution" value="1522.63013" units="1/cm"/>
          <inkml:channelProperty channel="F" name="resolution" value="1.90335E-5" units="1/dev"/>
          <inkml:channelProperty channel="T" name="resolution" value="1" units="1/dev"/>
        </inkml:channelProperties>
      </inkml:inkSource>
      <inkml:timestamp xml:id="ts0" timeString="2025-02-17T06:48:46.693"/>
    </inkml:context>
    <inkml:brush xml:id="br0">
      <inkml:brushProperty name="width" value="0.05292" units="cm"/>
      <inkml:brushProperty name="height" value="0.05292" units="cm"/>
      <inkml:brushProperty name="color" value="#FF0000"/>
    </inkml:brush>
  </inkml:definitions>
  <inkml:trace contextRef="#ctx0" brushRef="#br0">21165 12655 288 0,'0'0'0'0,"0"0"0"0,0 0 0 0,0 0 0 0,0 0 0 0,0 0 0 0,0 0 0 0,0 0 0 0,0 0 86 0,0 0-14 0,0 0-34 0,0 0-19 0,0 0 27 0,-9 13-23 0,1-12-12 0,-1 4-5 0,4-5 12 0,5 0-8 15,0 0-4-15,0 0-3 0,0 0 11 0,0 0-5 0,0 0-3 16,0 0-1-16,0 0-6 0,0 0 0 0,0 0 0 16,0 0 1-16,0 0 14 0,0 0-3 15,0 0-2-15,0 0-2 0,0 0 18 0,0 0-5 0,0 0-4 16,0 0-4-16,0 0 43 0,0 0-27 0,0 0-15 15,0 0-6-15,0 0 31 0,0 0-17 0,0 0-9 16,0 0-5-16,0 0 18 0,0 0-9 0,0 0-6 16,0 0-2-16,0 0 14 0,0 0-4 0,-7-14-4 15,-2 2-3-15,2 1 7 0,7 11-4 0,-5-20-3 0,1 3-2 16,-1 4 4-16,5 5-3 0,-3-15-2 0,1 7-2 16,-3-5 8-16,5 4-3 0,-5-3-2 0,3 3-2 15,-2-1 17-15,-1 4-5 0,1-2-4 0,-2 4-3 16,2-2 48-16,1 2-30 0,1 1-15 0,-2 1-8 0,3-1 17 15,-2 0-11-15,2 1-5 0,1 0-3 0,0-3 5 16,0 6-4-16,1-1-2 0,0 0-1 0,2-1 4 16,1 2-2-16,-4-2-1 0,-2-1-1 0,2-1 1 15,0 11-1-15,2-11 0 0,-1 3-1 0,-1 2 2 16,0 6-1-16,-1-10-1 0,-3 1 0 0,4 9 2 16,0 0-1-16,0 0-1 0,0 0 0 0,0 0-3 0,0 0 0 15,-5-12 0-15,0 7 0 0,1-4 11 16,4 9-2-16,0 0-2 0,0 0-1 0,0 0 1 0,0 0-1 15,0 0-1-15,-4-18-1 0,3 9-13 0,1 9 2 16,0 0 2-16,-2-12 1 0,5 5 2 0,1 0 0 0,-3-9 1 16,3 0 1-16,0 4-2 0,1 3 1 15,-4-4 0-15,3 1 1 0,-2-3 9 0,1 6-2 0,-2-5-1 16,2 6-1-16,3-4-11 0,-5 7 2 0,2-6 1 16,-2 5 1-16,2 0 2 0,-3 6 0 0,2-7 0 15,-2 0 0-15,0 7 9 0,0 0-1 0,0 0-2 16,0 0-1-16,0 0 2 0,0 0-1 0,0 0-1 15,0 0-1-15,0 0-7 0,0 0 0 0,0 0 1 16,0 0 1-16,0 0 9 0,0 0-1 0,0 0-1 16,0 0-1-16,3-12 0 0,-3 12-1 0,0 0-1 15,0-11 0-15,1 2-10 0,-1 9 2 0,0 0 1 16,0 0 1-16,0 0-5 0,0 0 2 0,0 0 1 16,0 0 2-16,0 0 5 0,0 0 0 0,0 0-1 0,0 0 0 15,0 0-3-15,0 0 1 0,0 0 1 0,0 0 0 16,0 0 0-16,0 0 0 0,0 0 0 0,0 0 1 15,0 0 1-15,0 0-1 0,0 0 0 0,0 14 0 16,0 0 0-16,3 1 0 0,-6-7 0 0,2 4 0 0,1-12 0 16,0 20 0-16,-3-15 0 0,2 2 0 0,1-1-9 15,1 8 2-15,-3-8 1 0,2 5 2 0,0-11 7 16,-1 16-1-16,1-16-1 0,0 0 0 0,0 0 1 16,0 0 0-16,0 0-1 0,0 0 0 0,0 0 2 15,0 0-1-15,-3 15-1 0,3-15 0 0,0 0 2 0,-1 12 0 16,1-12-1-16,0 0-1 0,0 0-5 0,0 0 0 15,0 0 1-15,0 0 1 0,0 0 4 0,0 0-1 16,0 0 0-16,0 0 0 0,0 0-2 0,0 0 0 16,0 0 0-16,0 0 0 0,0 0 3 0,0 0-1 15,0 0 0-15,0 0 0 0,0 0 0 0,0 0 0 0,0 0 0 16,0 0-1-16,0 0 12 0,0 0-3 0,0 0-2 16,0 0-1-16,0 0 2 0,0 0-2 0,0 0-1 15,0 0-1-15,0 0 2 0,0 0-1 0,0 0-1 16,0 0-1-16,0 0 1 0,0 0-1 0,0 0 0 15,0 0-1-15,0 0 1 0,0 0-1 0,0 0 0 16,-4-8-1-16,0-5 1 0,2 5-1 0,-1-2 0 16,3 10 0-16,0 0 0 0,0 0 0 0,0 0 0 15,0 0 0-15,0 0 1 0,0 0-1 0,0 0 0 16,0 0 0-16,0 0 2 0,0 0-1 0,0-12 0 16,0 6-1-16,0-1 13 0,0 7-3 0,0 0-2 0,0 0-2 15,0 0 6-15,0 0-2 0,0 0-3 0,0 0-1 16,0 0-1-16,0 0-2 0,0 0 0 0,0 0-1 15,0 0 3-15,0 0-2 0,0 0-1 0,0-13 0 0,0 5 0 16,0 8-1-16,0 0-1 0,0 0 0 0,0 0-12 16,0 0 2-16,0 0 2 0,0 0 2 0,0 0 11 15,0 0-2-15,0 0 0 0,0 0-1 0,0 0-12 16,0 0 2-16,0 0 1 0,0 0 2 0,0 0 0 16,0 0 1-16,0 0 0 0,0 0 1 0,0 0 11 15,0 0-2-15,0 0-2 0,0 0-1 0,0 0 3 16,0 0-1-16,0 0-1 0,0 0-1 0,0 0-11 0,0 0 2 15,0 0 1-15,0 0 1 0,0 0-1 0,0 0 1 16,0 0 0-16,0 0 1 0,0 0 11 0,0 0-2 16,0 0-2-16,0 0-1 0,0 0-1 0,0 0-1 15,0 0-1-15,0 0 0 0,0 0 1 0,0 0 0 16,0-12-1-16,1 4 0 0,1-2-8 0,-2 10 1 16,0 0 1-16,0 0 1 0,0 0-1 0,0 0 1 0,0 0 1 15,0 0 1-15,3-15 10 0,1 9-2 0,-1-4-1 16,-3 10-1-16,0 0-9 0,0 0 1 0,0 0 1 15,4-9 0-15,-1-2 11 0,1 7-2 0,0-4-1 16,0 4-1-16,0-5-11 0,-4 9 1 0,0 0 1 16,0 0 1-16,5-10 0 0,0 2 0 0,-1 0 1 15,-4 8 1-15,0 0 11 0,7-7-2 0,0 2-1 16,-7 5-2-16,6-7-10 0,0 3 1 0,-6 4 1 0,0 0 1 16,0 0 11-16,0 0-1 0,0 0-2 0,9-7-1 15,-2 4 1-15,-7 3-1 0,0 0-1 0,0 0-1 16,0 0 1-16,6-5-1 0,3 1-1 0,0 2 0 15,-9 2-10-15,0 0 2 0,0 0 1 0,10-1 2 16,0-1 9-16,-4 0-1 0,1 0-1 0,3 0 0 0,-10 2 0 16,9-2-1-16,-3-1-1 0,-6 3 0 0,0 0-10 15,12 0 2-15,-3-3 2 0,-1-1 1 0,3 3 0 16,-6 1 0-16,4 0 1 0,-1-1 1 0,0 1-1 16,0 1 0-16,4-1 1 0,-5 1 1 0,7-1 0 15,-1 3 0-15,2-3 0 0,0 1 0 0,-1-1 0 16,-4 0 0-16,7 0 0 0,-1 0 1 0,-4 0-1 15,3 0 0-15,-1 0 0 0,0 0 1 0,-1 0 10 16,2-1-2-16,-1-2-1 0,-3 3-2 0,1-2-9 0,1 1 1 16,-2-1 1-16,0 2 0 0,2-2 1 0,-1 1 0 15,-5 1 0-15,7 0 0 0,-6-1 1 0,1-1 0 16,2 0 0-16,-1 2 0 0,0-3 1 0,1 1 0 0,1 1 0 16,-1-1 0-16,3-2 4 0,-2 3-1 15,2-3-1-15,0 2 0 0,0-5 3 0,-1 5-1 0,2-1-1 16,-3-1-1-16,2 1-451 0,-3-1 201 0,2 0 79 15,-7 4 46-15,8-2 347 0,-1-1-65 0,-2 2-40 16,3 0-32-16,-2-3 6 0,-2 3-32 0,1 1-23 16,1-3-15-16,-2 3 32 0,4-1-25 0,-3 1-14 15,0 0-9-15,0-1 40 0,4-1-24 0,-5 2-12 16,2 0-6-16,-2 0-2 0,8-4-2 0,-12 4-1 0,9 0 0 16,-6-1 1-16,0 1-1 0,1 1 0 0,-2-1 0 15,1 0 1-15,-3 0-1 0,-1 0 0 0,3-1 0 16,-2 2 0-16,-1-1 0 0,2 0 0 0,3 4 0 15,-2-8 1-15,-2 4 0 0,2 0-1 0,1 0 0 16,-2-1 2-16,2 0-1 0,2-1-1 0,3 2 0 16,-2-1 2-16,1 1-1 0,-1-1 0 0,1 1-1 0,-1 0 2 15,-2-2-1-15,2 2 0 0,-5 0-1 0,3-3 1 16,4 3 0-16,-4 0-1 0,-1 4 0 0,-3-5 2 16,5-2-1-16,0 3-1 0,-1 3 0 0,2-3 2 15,-2 0-1-15,-3 1 0 0,4-1-1 0,-4-1 4 16,5 1-1-16,-5 0-1 0,1-3-1 0,1 2 4 15,-2-2-2-15,-1 3 0 0,1 0-1 0,2-3-8 0,-3 1 1 16,-1-1 1-16,2-2 1 0,-1 1 21 0,-1-3-4 16,-5 7-3-16,0 0-3 0,0 0-7 0,0 0-1 15,0 0 0-15,7-6 0 0,3-1 12 0,-4 5-3 16,1-1-2-16,0 2-2 0,-7 1-9 0,0 0 0 0,0 0 1 16,0 0 1-16,0 0-1 0,0 0 1 0,0 0 0 15,0 0 0-15,7-8 1 0,-7 8 0 0,0 0 0 16,0 0 0-16,0 0 1 0,0 0 0 0,0 0 0 15,0 0-1-15,0 0 3 0,-6-14-1 0,3 1-1 16,-4 3 0-16,3 2 1 0,4 8-1 0,-11-13 0 16,2-1 0-16,3 4 0 0,-4 8 0 0,-1-6 0 15,-3 0 0-15,3 0-1 0,5 11 0 0,-12-11 0 16,8 3 0-16,-8-2-2 0,1 9 1 0,-3-7 0 16,-3-1 0-16,0 1 7 0,4 10-1 0,-5-6-1 15,1-5-1-15,-2 4-2 0,2 8 0 0,-3-4 0 0,2-3 0 16,0 6-19-16,-3 8 4 0,-1-7 3 0,3 6 3 15,-8-4-15-15,-2 6 4 0,1-8 4 0,-4 4 4 16,0 3-38-16,0 4 25 0,-3-2 12 0,4-8 6 16,3 5-4-16,-2-2 4 0,6-1 3 0,4 1 1 0,-4-2 0 15,3 1 1-15,-3-2 0 0,3 4 1 0,-5 0 0 16,5-1 0-16,-4 0 0 0,1 2 0 0,-4 2 0 16,2 2 0-16,3 0 0 0,1 3 0 0,0-3-1 15,0 4 0-15,3 2 0 0,2 1 1 0,2-9-1 16,2 9 0-16,-1-5 0 0,1 2 1 0,2-2-1 15,3 7 1-15,0-7 0 0,0-4 0 0,-1-3 0 16,7 6 0-16,-4-8 0 0,0 1 0 0,3-5 1 0,-1 0-1 16,4 2 0-16,1-1 0 0,5-6 1 0,-5 10 0 15,5-10 0-15,-5 7 0 0,5-7-1 0,0 0 0 16,0 0 0-16,0 0 0 0,0 0 3 0,0 0-1 16,0 0 0-16,0 0-1 0,0 0 0 0,12-4 0 15,-4 0 0-15,5-5 0 0,-4 1-11 0,6 3 2 0,1-4 2 16,1 0 1-16,-1-1 1 0,1 6 1 0,3-10 0 15,2 5 1-15,2-2 0 0,2-3 1 0,3 0 0 16,3 2 0-16,2-3 0 0,-1 7 1 0,4-7 0 16,2 0 0-16,-1 2 1 0,-3 10-1 0,2-13 0 15,-6 6 0-15,0-4 3 0,-3 1-1 0,1-1-1 16,2 3 0-16,-3-1 4 0,3 2-1 0,-1-2-1 16,4 6 0-16,-2-4 4 0,3 2-1 0,-2-2-2 15,-5 1 0-15,4-1 5 0,0 1-2 0,-3 0-1 0,0 2-2 16,-1-1 2-16,-1 3-1 0,1-1-1 0,-2 2-1 15,-1 0 2-15,-1-2-1 0,3 3-1 0,1 2-1 16,-3-4 1-16,2 4 0 0,0-2-1 0,-6 2-1 16,3-1 1-16,4-3 0 0,-6 4-1 0,0-4 0 15,-1 0 1-15,-2 1 0 0,-5 0-1 0,3-2 0 0,-3 0 2 16,4 6-1-16,-2-6-1 0,-3 0 0 0,1-1 4 16,-5 7-1-16,1-4-1 0,0-2 0 0,-1 2 2 15,2 6-1-15,-3-5-1 0,6-6 0 0,-8 9-9 16,5 5 1-16,0-10 1 0,-2 5 1 0,1 4-1 15,2-3 1-15,2-6 1 0,-6 2 0 0,3 3 2 16,3 0 0-16,-5-3 0 0,4-2 0 0,-4 7 0 0,3 1 0 16,-6-8 0-16,8 5 0 0,-5-2 8 0,0 4-2 15,0-6-1-15,0-4-1 0,-9 8 3 0,11 0-2 16,-6-4-1-16,2 2-1 0,-7 2 13 0,6-3-3 16,-3-3-3-16,-3 6-2 0,0 0-8 0,0 0 0 15,0 0 0-15,0 0 0 0,0 0 12 0,0 0-3 0,0 0-2 16,10-3-1-16,-10 3 0 0,9 3-1 0,-3-8-1 15,-6 5-1-15,0 0 1 0,0 0-1 0,0 0-1 16,0 0 0-16,0 0 0 0,0 0 0 0,0 0-1 16,0 0 0-16,9-8 0 0,0 6 0 0,-7-6-1 15,-2 8 0-15,0 0 0 0,0 0 0 0,0 0 0 16,0 0 0-16,0 0 3 0,0 0-1 0,0 0 0 16,0 0-1-16,2-10-8 0,5 14 1 0,-7-14 1 15,0 10 1-15,4-12 1 0,-4 12 1 0,0 0 1 0,0 0 0 16,0 0 1-16,0 0 0 0,-1-15 0 0,2 5 0 15,-1 10-1-15,0 0 0 0,0 0 0 0,0 0 0 16,0 0 12-16,0 0-2 0,0 0-2 0,0 0-2 16,0 0-10-16,0 0 1 0,1-12 1 0,6 5 1 15,-7 7-1-15,0 0 0 0,0 0 1 0,2-12 1 0,-2 12 8 16,0 0-1-16,3-13-1 0,-1 3-1 0,8 2 0 16,-1 8-1-16,-6-9-1 0,8-3 0 0,-2 2-2 15,-2 2 0-15,0-3 0 0,3 2 0 0,-1 1 1 16,3-1-1-16,1 2 0 0,-1 0 0 0,-3-2-13 15,4 2 3-15,-3 1 2 0,-1-1 2 0,0-1 9 16,-3 4-1-16,2 1 0 0,3-3-1 0,-6-2 3 16,0 6-1-16,3-4-1 0,2 2 0 0,-6 0-11 0,1-2 2 15,1 3 2-15,3 0 1 0,-5 0 11 0,0 2-2 16,-4 1-1-16,0 0-1 0,0 0 0 0,11-5 0 16,-11 5-1-16,0 0 0 0,0 0-9 0,11-2 1 15,-6-2 2-15,1-1 0 0,-6 5 12 0,0 0-2 0,0 0-1 16,0 0-1-16,0 0-11 0,0 0 1 0,0 0 2 15,0 0 1-15,0 0-1 0,0 0 1 0,0 0 1 16,0 0 0-16,0 0 0 0,0 0 0 0,0 0 1 16,0 0 0-16,0 0-2 0,0 0 1 0,0 0 1 15,0 0 0-15,0 0 0 0,0 0 0 0,0 0 1 16,0 0 0-16,0 0 11 0,0 0-2 0,0 0-2 16,0 0-2-16,0 0 1 0,0 0-1 0,0 0-1 15,0 0-1-15,0 0-14 0,0 0 2 0,0 0 2 0,0 0 2 16,13 0-7-16,2 3 3 0,-6 1 2 15,-1-2 1-15,-1 0-7 0,2 1 2 0,-4 0 3 0,2-1 1 16,-7-2-3-16,11 4 3 0,-11-4 1 0,0 0 1 16,0 0 0-16,9 9 1 0,0-2 1 0,-4-4 0 15,-5-3 0-15,0 0 1 0,0 0 1 0,0 0 0 16,0 0 1-16,0 0 0 0,0 0 0 0,0 0 0 0,0 0 0 16,0 0 0-16,0 0 0 0,0 0 0 0,0 0 1 15,0 0-1-15,0 0 0 0,0 0 0 0,0 0 1 16,0 0 0-16,0 0 0 0,0 0 0 0,0 0 0 15,0 0 0-15,0 0 0 0,0 0-1 0,0 0 1 16,0 0 0-16,0 0 0 0,0 0-1 0,0 0 0 16,0 0 0-16,0 0 0 0,0 0 0 0,0 0 0 0,0 0 0 15,-8 11 0-15,3-9 0 0,-1 6 0 0,6-8 0 16,0 0 0-16,0 0 0 0,0 0 0 0,0 0 0 16,0 0 0-16,0 0 0 0,0 0 0 0,0 0 0 15,-5 6 0-15,5-6 0 0,0 0 1 0,0 0 0 0,0 0 0 16,0 0-1-16,0 0 1 0,0 0 0 0,0 0 0 15,0 0-1-15,0 0 2 0,0 0-1 0,0 0 0 16,0 0 0-16,0 0-8 0,0 0 1 0,0 0 1 16,0 0 1-16,0 0 2 0,0 0 0 0,0 0 1 15,0 0 0-15,0 0 11 0,0 0-2 0,0 0-2 16,0 0-1-16,0 0 16 0,0 0-5 0,0 0-3 16,0 0-3-16,0 0-4 0,0 0-1 0,0 0-1 15,0 0-1-15,0 0 15 0,0 0-4 0,-14-7-3 16,4-2-2-16,-3-2-8 0,8 3 0 0,0 0 0 15,2 2 0-15,-7-1 12 0,7 3-2 0,-2-5-3 16,3 3-1-16,-3-2-11 0,2-1 1 0,-2 2 0 0,4 2 1 16,-6-5-1-16,6 0 0 0,-1 2 1 0,2 1 0 15,-3-4 0-15,3-3 1 0,-4 2 0 0,3-4 0 16,-5-4-1-16,4 9 1 0,-1-11 0 0,3-3 0 0,-4-1-2 16,2 6 0-16,1-9 1 0,2-4 0 0,-3-5-1 15,2 3 1-15,-3-2 0 0,5 7 1 0,-6-3 0 16,4 6 1-16,-1-1 0 0,-2 2 0 0,-1-2 2 15,3 9-1-15,-2-7 0 0,1 2 0 0,-2 1 6 16,4 7-2-16,-4-9-1 0,-1-1-1 0,-1-3 9 16,3 10-3-16,-1-6-2 0,3 0-1 0,-3-2 3 15,2 13-2-15,1-4-1 0,-2 4-2 0,0-3 1 0,5 6-1 16,-6-2-1-16,3 3 0 0,-2-9 0 0,4 10-1 16,1-2 0-16,-1-2-1 0,-1 1 0 0,0 4 0 15,0-3-1-15,2 5 0 0,-4-3 1 0,4 2 0 16,-2 1-1-16,-2 0 0 0,2 1 1 0,0-1 0 0,0 6 0 15,0 0-1-15,0 0 0 0,0 0 0 0,0 0 0 16,0 0 0-16,0 0-1 0,0 0 1 0,0 0 0 16,0 0 0-16,0 0-4 0,0 0 1 0,0 0 0 15,0 0 1-15,0 0-3 0,0 0 1 0,0 0 1 16,0 0 0-16,0 0-3 0,0 0 2 0,0 0 1 16,0 0 0-16,0 0-1 0,0 0 1 0,0 0 1 15,0 0 0-15,0 0 1 0,0 0 0 0,0 0 0 16,0 0 0-16,0 0 0 0,0 0 1 0,0 0 0 15,0 0 0-15,0 0 0 0,0 0 0 0,0 0 0 16,0 0 0-16,0 0 1 0,0 0 0 0,0 0 0 0,0 0 0 16,0 0 0-16,0 0 0 0,0 0-1 0,0 0 0 15,0 0 10-15,0 0-2 0,0 0-1 0,0 0-2 16,0 0 4-16,0 0-2 0,-17-16-2 0,1 5-1 16,2-1-5-16,-1 1 0 0,-1 1 0 0,4 1 0 15,-7-2 5-15,6 1-1 0,-5 2-1 0,-1-5 0 0,-3 2 3 16,2 1-1-16,0-3-1 0,-5 3-1 0,1-7 3 15,1 2-1-15,1-3-1 0,1 9 0 0,-4-7 3 16,4 4-2-16,0 0-1 0,3 2 0 0,-4-4 0 16,2 1 0-16,1 1-1 0,2-8-1 0,-2 9 3 15,3 9-1-15,-6-12-1 0,3-4 0 0,0 0-8 16,1 13 1-16,-3-8 1 0,-1 5 1 0,3-5 13 0,5 1-2 16,-9 2-2-16,-1-1-1 0,1 3 5 0,4 2-3 15,-3-3-1-15,5 2-1 0,-6 0 2 0,5 3-1 16,-2-3-2-16,4 1 0 0,-2 0 2 0,2 3-1 15,-2-1-1-15,3-1-1 0,-3 1 1 0,4 2-1 0,-2-6 0 16,2 6-1-16,-2-4 1 0,1 1 0 0,1 0-1 16,-1 0-1-16,1-2 2 0,1 3 0 0,-2-1-1 15,2 0-1-15,-2 1 1 0,7 0-1 0,-10 0 0 16,6 0 0-16,-4-1 0 0,6 1 0 0,-6 1-1 16,2 0 0-16,-3 0 0 0,1 1 0 0,2 1 0 15,0-4 0-15,-4 3 0 0,9 0 0 0,-7 0 0 16,2-2 0-16,-2 0 0 0,6 3 0 0,-1-1 0 15,0-2 0-15,0 0 0 0,2 2 0 0,0 0 0 16,2 0 0-16,-1-1 1 0,4 2 0 0,4 1-1 0,-6-2 0 16,-1 0 0-16,4 0 0 0,3 2 0 0,0 0 0 15,0 0-1-15,0 0 1 0,0 0 0 0,0 0 0 16,0 0-1-16,0 0 0 0,0 0 0 0,0 0 0 16,0 0-1-16,0 0 1 0,0 0 0 0,0 0 0 0,0 0-2 15,0 0 1-15,0 0 0 0,0 0 1 0,0 0-2 16,0 0 1-16,0 0 0 0,0 0 1 0,0 0-4 15,0 0 1-15,0 0 1 0,0 0 0 0,0 0-2 16,0 0 1-16,0 0 1 0,0 0 0 0,0 0 0 16,0 0 0-16,0 0 1 0,0 0 0 0,0 0 1 15,0 0 0-15,0 0 0 0,0 0 0 0,0 0 1 16,0 0 0-16,0 0 0 0,0 0 0 0,0 0 1 0,9 3-1 16,-9-3 0-16,0 0 0 0,0 0 1 0,0 0-1 15,0 0 0-15,0 0 0 0,0 0 1 0,0 0 0 16,0 0 0-16,0 0-1 0,0 0 1 0,0 0-1 15,0 0 0-15,0 0 0 0,0 0 2 0,0 0-1 0,0 0 0 16,0 0 0-16,0 0-1 0,0 0 0 0,0 0 0 16,0 0 0-16,0 0 2 0,0 0-1 0,0 0 0 15,0 0 0-15,0 0 0 0,0 0 0 0,0 0 0 16,0 0 0-16,0 0-1 0,0 0 0 0,0 0 0 16,0 0 0-16,0 0-1 0,0 0 0 0,0 0 1 15,0 0 0-15,0 0-1 0,0 0 0 0,0 0 1 16,0 0 0-16,0 0 1 0,0 0 0 0,0 0 0 15,0 0-1-15,0 0 0 0,0 0 0 0,0 0 0 16,0 0 0-16,0 0-1 0,0 0 0 0,0 0 0 16,0 0 0-16,0 0 0 0,0 0 0 0,0 0 0 0,0 0 0 15,0 0 0-15,0 0 0 0,0 0 1 0,0 0 0 16,0 0-1-16,0 0 0 0,10-8 1 0,-6 2 0 16,-2-1 1-16,2 0-1 0,-4 7 0 0,0 0 0 15,0 0 1-15,0 0 0 0,0 0 0 0,0 0 0 0,0 0 0 16,0 0 0-16,0 0 0 0,0 0 0 0,0 0-1 15,0 0 0-15,0 0 0 0,0 0 0 0,0 0 0 16,0 0 0-16,0 0 0 0,0 0 0 0,0 0 0 16,0 0 0-16,0 0 0 0,0 0 0 0,0 0 1 15,0 0 0-15,0 0 0 0,0 0-1 0,0 0 1 16,0 0-1-16,0 0 0 0,0 0 0 0,0 0 1 0,0 0 0 16,0 0 0-16,0 0 0 0,0 0-1 0,0 0 0 15,0 0 0-15,0 0 0 0,0 0 0 0,0 0 0 16,0 0 0-16,0 0 0 0,0 0 0 0,0 0 0 15,0 0 0-15,0 0 0 0,0 0 0 0,0 0 0 16,0 0 0-16,0 0 0 0,0 0-1 0,0 0 0 16,-12-7 0-16,4-1 1 0,-5 2 0 0,5-1 0 0,-1 5 0 15,2-3 0-15,-1-3-1 0,-1 7 0 0,0-4 0 16,0 5 0-16,-2-6 0 0,2 5 0 0,-6-1 0 16,3-3 0-16,-6 0 1 0,2-2 0 0,-3-5 0 15,0 8 0-15,-10-7 1 0,-1-5 0 0,1-1 0 16,-1-3-1-16,-1 3 3 0,1 3-1 0,-4-3 0 15,3-5-1-15,0 1 14 0,1 6-4 0,-3-5-2 16,0-1-2-16,1-1-6 0,4 8 0 0,-9-6 0 0,6 2 0 16,-8-2 0-16,6 8 0 0,-9-2 0 0,3 1 0 15,-7-2-1-15,3 3 0 0,4 1 0 0,-1 3 0 16,-2-3 0-16,6 3 0 0,-7 1 0 0,-3 0 0 16,-1 1 0-16,8 1 0 0,-2-1 0 0,4 1 0 15,0-1 0-15,7 4 0 0,0-3 0 0,5-1 0 16,-3 0 2-16,8 2-1 0,-2 1 0 0,0-6 0 0,2 4 1 15,6 5-1-15,-5-6 0 0,1 3 0 0,2-6 0 16,-1 7 0-16,-1-2 0 0,-1-1 0 0,2-3 1 16,-1 2-1-16,1 1 0 0,4-1 0 0,-7-4 0 15,6 10 0-15,1-6 0 0,-2 0-1 0,1-5 1 16,1 11 0-16,-1-4 0 0,0-5 0 0,2 1-1 0,0 10 0 16,1-8 0-16,-3 0 0 0,2-2 0 15,1 10 0-15,1-10 0 0,-2 5 0 0,2-3 0 0,-5 9 0 16,5-8 0-16,1-2 0 0,-5 2 0 0,4 7 0 15,-2-6 0-15,2 0 0 0,-3-3 1 0,3 7-1 16,-1-3 0-16,2 3 0 0,-5-7 0 0,2 5 0 0,4 1 0 16,-6-2 0-16,2 0 0 0,-1 6 0 0,5-6 0 15,-1 4 0-15,-4-4 0 0,1 6 0 0,0-8 0 16,-2 5 0-16,1-3-1 0,2 11 0 0,0-12 0 16,-1 8 1-16,2-4-2 0,4 9 0 0,-4-6 1 15,-2-3 0-15,0 6 7 0,6 7-1 0,-2-6-1 16,0 3-1-16,-2-1-10 0,4 3 1 0,0-3 2 15,-1 2 0-15,-2-3-1 0,4 7 1 0,1-7 1 16,-2 1 1-16,0 0-1 0,1 8 0 0,2-5 1 16,-2-1 1-16,0 1-1 0,0-1 0 0,4 3 1 0,-2 2 0 15,-1-1 0-15,0 4 0 0,3 2 0 0,-1-1 0 16,-4 8 0-16,3 7 0 0,-1-1 0 0,3 4 0 16,-2 5 11-16,-1 7-2 0,3 1-2 0,-3 6-1 15,-1 1-10-15,1-2 1 0,0 4 1 0,1 1 0 16,-1 5 0-16,-5 0 1 0,4 0 1 0,-2-3 0 0,0-1-1 15,-3-3 1-15,2-3 0 0,-5-5 0 0,2-3 0 16,1 2 0-16,-4 2 0 0,5 3 0 0,-6-7 1 16,4 1 0-16,-4-3 0 0,2-7 0 0,-2-3 1 15,0-2 0-15,3-4-1 0,-4-1 0 0,3-4 3 16,-1-1-1-16,3-1 0 0,-4-4-1 0,2-2 1 16,-1 3 0-16,6-5-1 0,-8 0 0 0,7-2 1 15,0 0-1-15,1-1 0 0,-2-5 0 0,1 1 1 16,5 10 0-16,2-9-1 0,-5-1 0 0,1-4 1 0,2 4-1 15,4-8 0-15,-4 11 0 0,4-11-2 0,-5 0 0 16,5 0 1-16,0 0 0 0,0 0-1 0,-3 6 0 16,3-6 0-16,0 0 0 0,0 0 1 0,0 0 0 0,0 0 0 15,0 0 0-15,0 0 0 0,0 0 0 0,0 0 0 16,0 0 0-16,0 0 1 0,0 0 0 0,0 0 0 16,0 0-1-16,0 0 0 0,0 0 0 0,0 0 0 15,0 0 0-15,0 0-1 0,0 0 0 0,0 0 0 16,0 0 0-16,0 0 10 0,0 0-2 0,-16-1-1 15,7 2-2-15,-5-13-17 0,3 11 3 0,1-7 2 16,0 0 2-16,1-3-10 0,-7 2 4 0,8-6 2 16,-5-2 2-16,1-4-8 0,-3 2 4 0,-1-4 2 0,-1 4 2 15,1-6-5-15,4 1 3 0,-4 2 2 0,-5-9 2 16,3 2 0-16,3 1 1 0,-4 0 1 0,9 0 1 16,-9-1 2-16,2 9 0 0,5-5 0 0,-1 5 0 15,-2 1 5-15,3 10-1 0,3-3-1 0,0 8 0 16,0-7 0-16,4 13 0 0,5-2-1 0,-2-7 0 15,-5 3-4-15,7 13 1 0,0-9 0 0,3 10 1 0,-6-6-5 16,7 11 2-16,-1-1 1 0,1-2 0 0,-1 8-2 16,1 11 1-16,5-1 1 0,-4-2 1 0,2 3-1 15,7 2 0-15,-4 2 1 0,-1 3 0 0,1-1 1 16,4 7 0-16,-4 2 0 0,-2-7 0 0,3 0 1 16,3 16 0-16,-5-13 0 0,4 2 0 0,-4-7 2 0,0-2-1 15,1-2 0-15,0-4 0 0,-1-3 0 16,-3 1 0-16,3-3 0 0,1-1 0 0,-3-3 1 0,-2-1-1 15,4 0 0-15,-4 1 0 0,0-6 0 0,0 0 0 16,0-2 0-16,1 2 0 0,-2-5 0 0,-1 3 0 16,3-3-1-16,-2-4 0 0,-2 1 1 0,1 6 0 0,-3-12-1 15,6 8 0-15,-6-8 2 0,5 3 0 0,3-3-1 16,2-4 0-16,-4-3 3 0,8 5-1 0,3-10 0 16,7-4-1-16,4-7 4 0,6-2-1 0,7-6-1 15,6-4-1-15,4-9 0 0,1 0 0 0,4-15-1 16,-5 0 0-16,4-9 2 0,-2 7-1 0,-2-2-1 15,-9 10 0-15,-5 6 4 0,0 9-2 0,-11 2-1 16,-10 6 0-16,-2 6 8 0,-6 9-2 0,-1-3-2 16,-5 7-1-16,-3 2 9 0,-5 5-3 0,-2-2-3 15,3 6-2-15,-12-2-16 0,4 6 2 0,-9 7 1 16,-5-1 2-16,-3 4-116 0,3 2 58 0,-2 4 30 0,2 1 15 16,0 1-180-16,1 0 90 0,4-1 46 0,3-4 27 15,-3-4-351-15,6-10 158 0</inkml:trace>
  <inkml:trace contextRef="#ctx0" brushRef="#br0" timeOffset="1066.51">18271 11294 1008 0,'0'0'0'0,"0"0"0"0,0 0 0 0,0 0 0 0,0 0 0 0,0 0 0 0,-21-5 0 0,7 3 0 0,-1-2 121 0,8 1-61 0,-2 0-29 0,1 1-15 0,2 0 27 0,1 2-21 0,1-2-10 0,4 2-6 0,0 0 31 16,0 0-15-16,0 0-8 0,0 0-5 0,0 0 3 15,0 0-3-15,-9 20-2 0,8-5-1 0,-4 9-4 0,2 15 0 16,0 0-1-16,2 5 0 0,-1 1 0 0,-6 4-1 16,7 2 0-16,-4-2 0 0,1 2 1 0,3 3 0 15,-1 3 0-15,-3-2 0 0,1-1 2 0,1 3-1 0,0-6 0 16,0-2-1-16,-2-2 2 0,3-6 0 0,-2-3-1 16,-4-2 0-16,5-3 1 0,1-1 0 0,0-2-1 15,-2-2-1-15,-1 2 1 0,2 1 0 0,-4-8-1 16,3 3 0-16,1-3 0 0,1 2 0 0,2-8-1 15,-3 1 0-15,3-3-26 0,3 1 5 0,-3-10 5 16,0-6 3-16,0 0-224 0,9 9 108 0,0-28 54 16,-8-1 31-16,5-14-201 0</inkml:trace>
  <inkml:trace contextRef="#ctx0" brushRef="#br0" timeOffset="1515.77">18348 11264 301 0,'0'0'-146'0,"0"0"72"0,0 0 35 0,0 0 18 0,0 0 421 15,0 0-171-15,0 0-73 0,0 0-45 0,0 0-22 16,0 0-29-16,0 0-22 0,0 0-15 0,-11-1-15 16,3 0-4-16,8 1-2 0,0 0-1 0,0 0-5 15,0 0 2-15,0 0 1 0,16-2 0 0,8-2 15 16,4 0-5-16,3 2-3 0,-3-2-2 0,9 1 8 0,3-1-2 15,-5 1-3-15,5 0-1 0,-5-1 6 0,4 4-3 16,0 0-2-16,2 2-1 0,-2-4 2 0,-3 4-1 16,3 0-2-16,-3-1-1 0,-2-1-5 0,-5-1 0 15,-3 2 1-15,-5 1 0 0,2-1 12 0,-2 2-2 16,-5 0-2-16,3 0-2 0,-6 3 2 0,1 1-1 16,-4-2-2-16,1 2-1 0,0 1 1 0,-4 5-1 0,2 2-1 15,-3-3 0-15,1 4 4 0,-1 8-1 0,2-1-2 16,-4 3 0-16,-1 5 12 0,0 12-4 0,1-2-2 15,0 0-2-15,-4 8 6 0,-2-3-3 16,1 5-2-16,-1 1-2 0,-4 10 20 0,3 7 22 0,-2 2-24 16,-3-5-13-16,2-1 14 0,-3-9-12 0,0-2-6 15,2-4-3-15,-1-4 21 0,-3 0-10 0,2-2-6 16,1-6-3-16,-1 3 3 0,2 3-2 0,-2-14-2 16,0 3-1-16,-1-5-14 0,1 4 2 0,-1-6 1 0,-4-3 2 15,4 0-186-15,0 4 90 16,-9-6 45-16,-3-1 25 0,-2-5-305 0</inkml:trace>
  <inkml:trace contextRef="#ctx0" brushRef="#br0" timeOffset="1737.61">17866 12651 412 0,'0'0'-195'0,"0"0"95"0,0 0 45 0,0 0 25 0,0 0 440 0,0 0-174 0,0 0-69 0,0 0-42 0,0 0-33 15,0 0-27-15,31-5-21 0,3 3-17 0,-3 2 48 0,-1 0-32 16,5-3-19-16,3 6-11 0,1-6-11 0,-1 3-1 16,9 3-1-16,3-2 0 0,7 0 6 0,6 11-3 15,1-10-1-15,1 7-1 0,1-5 1 0,-3 6-1 16,9-5 0-16,2 3 0 0,11-2-128 0,-2 3 63 16,-2-2 31-16,-2-3 16 0,2 0-298 0</inkml:trace>
  <inkml:trace contextRef="#ctx0" brushRef="#br0" timeOffset="2137.27">21651 12929 357 0</inkml:trace>
  <inkml:trace contextRef="#ctx0" brushRef="#br0" timeOffset="4182.81">21588 12907 1707 0,'0'0'0'0,"0"0"0"0,0 0 0 0,0 0 0 0,0 0-3 0,0 0 1 0,0 0 1 0,0 0 0 0,-10-19-10 0,6 1 4 0,-8 6 1 0,1-8 1 0,2 4-29 0,-3 6-28 16,2-7 30-16,-1 10 16 0,-1-9-154 0,-1 4 79 16,-2-4 41-16,-2 6 22 0,1 1-141 0,3 6 75 15,-6-4 40-15,9 3 23 0,-8-5 16 0,1 5 7 16,2-8 4-16,-3-3 2 0,3 4 129 0,2 3-61 16,-1-15-31-16,5 4-17 0,-7-5 84 0,4 5-48 0,1-11-25 15,2 2-14-15,-4-9 50 0,2 4-31 16,3-1-17-16,-3 0-9 0,3-6 18 0,2 3-13 0,-3-12-5 15,0 3-4-15,3-9 2 0,2 4-2 0,-2-3-2 16,3 4 0-16,3 3-4 0,1 10 1 0,7-1 0 0,-2 7 0 16,-1 1-5-16,-1 5 1 0,6 6 1 0,-1-4 1 15,-2 3-5-15,2 7 1 0,-2 0 2 0,-1 3 1 16,0 1 10-16,1 7-2 0,0-3-1 0,-1-1 0 16,-6 6-8-16,8 0 1 0,-3-1 1 0,1 0 1 15,-6 1 2-15,3 6 0 0,0-2 0 0,2-3 0 16,-5-1-2-16,3 11 1 0,3-5 0 0,-2-1 0 15,-4-5-1-15,5 8 1 0,-5-8 0 0,0 0 0 16,0 0 11-16,0 0-3 0,0 0-1 0,13 6-1 16,0-2 1-16,1-2-2 0,-2 4 0 0,7-4-1 0,-2 2-12 15,2 0 2-15,-2-2 2 0,3 3 1 0,7-5-2 16,1 5 2-16,-3 0 0 0,6 0 1 0,0-2-1 0,-1-1 0 16,8 5 1-16,1-3 1 0,8 1 1 0,12-2 1 15,6-1 0-15,-1-2 0 0,10-3 1 0,-6-1 0 16,5-6 0-16,2 2 0 0,5-8 0 0,-5 1 0 15,0-12 0-15,-2 7-1 0,-8-7 2 0,-8-4 0 16,-5-3-1-16,-5-1 0 0,0 4-1 0,3 3 0 16,-12-5 0-16,0-2 0 0,-2 4 3 0,1 6 0 15,-8-5-1-15,-5 9-1 0,0-2 3 0,-2 2-1 16,-3 5-1-16,0 0 0 0,-1 0 0 0,-4 2 0 16,-4 3-1-16,1 2 0 0,-3 1 0 0,-3-3 0 15,-1 7 0-15,1 0 0 0,-3-2-1 0,-2 6 0 0,0 0 0 16,3-8 0-16,-3 8 1 0,0 0 0 15,0 0 0-15,-5-6 0 0,1 1 0 0,-1 3 0 16,4-2 0-16,-11-4 0 0,2 2 0 0,6 6 0 0,-10-9-1 0,4 4 0 16,-6-5 3-16,4 1-1 0,-3-14 0 0,0 1-1 15,-4-18 2-15,6 9-1 0,-5-18 0 0,5 2-1 16,-11-10 1-16,4 1 0 0,-8-8-1 0,6 1 0 16,-10-24 6-16,4 6-1 0,1-6-2 0,1 7-1 15,-3 3 21-15,0 9-5 0,4-13-4 0,-1 11-3 16,-2-8 43-16,4 8-27 0,-6 2-15 0,5 11-6 15,-2 5 5-15,7 8-5 0,-11 7-3 0,7 6-2 16,-8 0 0-16,3 6 0 0,1-1-1 0,4 8 0 16,2-3 0-16,3 5 0 0,-2 4-1 0,5 3 0 0,0-5-6 15,1 4 2-15,5-1 1 0,-3-1 0 0,3 3-16 16,-3 5 4-16,3-2 3 0,-2 2 3 0,1-1-5 0,-2 3 3 16,2-6 2-16,-3 0 2 0,2-1-7 0,-2 5 3 15,-2-2 2-15,-2 4 2 0,-7-7-10 0,-1 0 4 16,-7 2 3-16,-3 2 2 0,-7 1-80 0,1 6 43 15,-4-3 22-15,3 0 12 0,-8 1-118 0,4 5 61 16,-11-5 32-16,-7-8 16 0,-6 8-31 0,7 0 25 16,-2-3 13-16,9-5 7 0,-9-2-5 0,9 3 5 15,-13-6 3-15,-4-1 1 0,-4-3 12 0,3 6-4 16,-2-6-2-16,-1 9-1 0,-11-7 8 0,1 2-2 16,1 3-2-16,5 4-2 0,5 3 4 0,2 8-2 15,-4-1-1-15,-1 2-1 0,-7 9 10 0,8 6-3 16,4 0-2-16,0 1-3 0,2 2-9 0,4 13 0 15,-3-10 1-15,9-3 0 0,-2-1 0 0,12 1 0 16,5-8 0-16,8-1 1 0,1 2-1 0,7-1 0 0,-2 2 1 0,4-3 0 16,5 1-1-16,2-2 0 0,-2 1 0 0,1 0 0 15,3 1 11-15,1 0-2 0,6 1-2 0,-8 0-1 16,7 2-14-16,5 4 2 0,-3 1 1 0,4 4 2 16,2-1-5-16,-6 4 2 0,6-4 2 0,2 5 1 15,0 1-1-15,-1-2 1 0,3-4 1 0,0 0 0 16,0 4 0-16,2-5 0 0,1 3 1 0,-1-3 0 15,1 2 2-15,0 0 0 0,1 3 0 0,-6-1 0 16,5 15 17-16,1 13-4 0,-2 1-2 0,-4-3-3 16,2 11 0-16,-1-4-2 0,0 4-1 0,4 4-1 15,-5-3 5-15,-1 8-2 0,3-1-1 0,-2-10-2 0,4 4 3 16,-3-14-1-16,0 1-2 0,1-10-1 0,-4-2 3 16,1-4-1-16,1-1-1 0,0-4-1 0,-3-5 15 15,-1 11-4-15,3-20-3 0,0 0-3 0,-5-1 20 0,2 5 23 16,4-14-26-16,-4 5-13 0,4-6 26 0,-1 3-17 15,2-8-10-15,-1 0-4 0,0-1 7 0,1 7-5 16,4-11-4-16,-5 0-1 0,5 0 1 0,-6-3-1 16,6 3-1-16,-5-5-1 0,5 5-2 0,-7 5 0 15,7-5 0-15,0 0 0 0,0 0-6 0,0 0 2 16,0 0 1-16,0 0 0 0,0 0-16 0,0 0 4 16,0 0 3-16,0 0 3 0,0 0-14 0,0 0 5 15,0 0 3-15,0 0 4 0,0 0-7 0,0 0 4 16,0 0 3-16,0 0 2 0,0 0-2 0,0 0 2 15,0 0 2-15,0 0 1 0,0 0 0 0,0 0 2 0,0 0 0 16,0 0 1-16,0 0 2 0,0 0 1 0,0 0 0 0,0 0 0 16,0 0 3-16,0 0-1 0,0 0 0 0,0 0-1 15,0 0 5-15,0 0-2 0,0 0 0 0,0 0-1 16,0 0 2-16,0 0-1 0,0 0-1 0,0 0-1 16,0 0-1-16,0 0 0 0,0 0-1 0,0 0 0 15,0 0-3-15,0 0 0 0,0 0 1 0,0 0 0 16,0 0-4-16,0 0 2 0,0 0 0 0,0 0 1 15,0 0-4-15,0 0 1 0,0 0 1 0,0 0 1 16,0 0-1-16,0 0 1 0,0 0 1 0,0 0 0 16,0 0-17-16,0 0 4 0,0 0 3 0,0 0 3 15,0 0-3-15,0 0 3 0,0 0 2 0,0 0 1 0,0 0-1 16,0 0 2-16,0 0 1 0,0 0 1 0,0 0 0 0,0 0 1 16,0 0 1-16,0 0 0 0,0 0 0 0,0 0 1 15,0 0 0-15,0 0 0 0,0 0 1 0,0 0 0 16,0 0 0-16,0 0 0 0,0 0 0 0,0 0 0 15,0 0 0-15,0 0 0 0,0 0 0 0,0 0 0 16,9 3 0-16,-9-3 0 0,0 0 13 0,0 0-3 16,0 0-2-16,0 0-2 0,0 0-8 0,0 0 1 15,0 0 0-15,0 0 0 0,0 0 5 0,0 0-1 16,0 0-1-16,0 0 0 0,0 0 12 0,0 0-3 16,0 0-2-16,0 0-2 0,0 0-9 0,0 0 0 15,0 0 1-15,0 0 0 0,0 0 0 0,0 0 0 16,0 0 0-16,0 0 0 0,0 0-1 0,0 0 1 15,0 0 0-15,0 0 0 0,8 0 0 0,-1 5 0 16,0-5 1-16,-7 0 0 0,0 0 1 0,0 0-1 0,0 0 0 16,0 0 0-16,0 0 5 0,0 0-1 0,0 0-1 0,0 0-1 15,0 0 2-15,0 0-1 0,0 0-1 0,7-16 0 16,-3 6 0-16,-4 10-1 0,8-10 0 0,-3 4 0 16,-5 6 0-16,0 0 0 0,0 0 0 0,0 0 0 15,0 0 0-15,0 0 0 0,0 0 0 0,3-15-1 16,-2 8-2-16,-1 7 0 0,0 0 1 0,0 0 0 15,0 0-11-15,0 0 2 0,0 0 2 0,0 0 2 16,9-2-12-16,-9 2 4 0,14-5 3 0,-7 4 2 16,0 1-7-16,-2 3 3 0,-5-3 3 0,0 0 2 15,0 0-2-15,0 0 2 0,0 0 2 0,0 0 1 16,0 0-9-16,0 0 3 0,0 0 2 0,0 0 2 0,0 0 1 16,0 0 2-16,0 0 1 0,0 0 0 0,0 0-2 0,0 0 1 15,0 0 1-15,0 0 0 0,0 0 4 0,0 0 0 16,0 0 0-16,10-3 0 0,-4-1-5 0,-6 4 1 15,0 0 0-15,0 0 1 0,0 0 0 0,0 0 1 16,0 0 0-16,0 0 0 0,0 0 1 0,0 0 0 16,0-16 0-16,-1 6 0 0,1-3 1 0,0 13 0 15,-1-12 0-15,-1 2 0 0,2 10-3 0,0 0 1 16,0 0 0-16,2-13 0 0,0 3-27 0,0-1 6 16,3 4 5-16,-4-4 3 0,7 4-124 0,-7 0 65 15,3-1 33-15,-2 1 19 0,2 0-44 0,-1 1 30 16,3 1 17-16,-6 5 9 0,0 0-29 0,5-10 19 15,-2-3 9-15,2 5 5 0,-2-2-24 0,-1 1 11 16,0 1 7-16,0-1 4 0,-1 2-84 0</inkml:trace>
  <inkml:trace contextRef="#ctx0" brushRef="#br0" timeOffset="4333.32">18777 11208 319 0,'0'0'0'0,"0"0"0"0,0 0 0 0,0 0-3 0,0 0 1 16,-14 28 1-16,4-4 1 0,0-1-7 0,2 2 1 0,5-3 2 0,0 0 0 15,0 4-97-15</inkml:trace>
  <inkml:trace contextRef="#ctx0" brushRef="#br0" timeOffset="6666.52">21225 12592 764 0,'0'0'0'0,"0"0"0"0,0 0 0 0,0 0 3 0,0 0-1 0,0 0-1 0,-4-25 0 0,0 0-2 0,-1 2 0 16,4 1 1-16,-5 3 0 0,5 4 9 0,0 2-2 15,1-2-1-15,-1 4-1 0,-2 1 3 0,-1 2-2 16,3-1-1-16,-1 1-1 0,-4 0 8 0,3 1-3 16,-1-1-2-16,3-4-1 0,-3 3 99 0,0-2-52 15,-1-1-26-15,2-2-13 0,-1 0 6 0,-1-3-10 16,4-5-5-16,-1-3-2 0,-1-1 8 0,0 0-4 15,1-4-3-15,-3-7-1 0,2 6 0 0,5 2-1 16,-4-8 0-16,1 2-1 0,1 3-2 0,5 4 0 16,1 2 0-16,-2 0 1 0,-1 8-2 0,-2-2 0 0,2 5 1 15,-1-1 0-15,1 5-1 0,-2 2 1 0,2 0 0 16,-2-1 0-16,-1 10 0 0,5-9 0 0,-5 9 0 0,5-5 0 16,-5 5 5-16,0 0 0 0,1-6-1 0,-1 6-1 15,0 0-16-15,0 0 3 0,0 0 2 0,0 0 2 16,0 0-3-16,0 0 2 0,0 0 1 0,0 0 2 15,0 0 0-15,0 0 1 0,0 0 1 0,0 0 1 16,0 0-1-16,0 0 1 0,0 0 1 0,0 0 0 16,0 0 0-16,0 0 0 0,0 0 1 0,18 8 0 15,-5 4 0-15,3-5 0 0,0 0 0 0,1-2 0 16,8 2 0-16,-1-3 0 0,7 4 0 0,6-4 0 16,1 1 2-16,4-2-1 0,3 0 0 0,-2-3 0 15,-2 0-3-15,2-4 0 0,3-3 1 0,0 0 0 0,6-2 2 16,11-1 0-16,-5-1 0 0,-6 0-1 0,-3 1 2 15,-5-3 0-15,-3 3-1 0,0-6 0 0,-4 4-2 0,-1 3 0 16,4-3 0-16,1-6 1 0,4 4-1 0,-4 6 0 16,1-8 1-16,-3 1 0 0,-4-1-1 0,-4 3 1 15,2-1 0-15,-5 1 0 0,0-6 1 0,-2 6 0 16,0-7 0-16,-1 5 0 0,-3-1 15 0,-2 0-4 16,-1 2-2-16,2-5-2 0,-2 7-6 0,5 3 0 15,-8-5-1-15,-2 0 0 0,0 0 5 0,-1 3-1 16,2 0-1-16,-1 2-1 0,0-1 2 0,2 2-1 15,-5 0-1-15,-2 3-1 0,4-2 0 0,1 2 0 16,-2-1-1-16,-3 3 0 0,7-1 1 0,0-1-1 16,-4 0 0-16,0 3 0 0,-3-2 0 0,0 1 0 0,2 0 0 15,-4-1-1-15,2 1 1 0,3-1 0 0,-4 0 0 16,-2-1 0-16,1 2 14 0,-1-3-3 0,1 1-3 0,1-2-2 16,-3-2 80-16,2-1-43 0,-3 1-22 0,2-7-11 15,-2-2 25-15,0 1-17 0,-1-6-8 0,1 0-5 16,-1-15 10-16,-1-3-6 0,1-4-3 0,-2 2-3 15,-2-7 9-15,-3 4-3 0,0-4-2 0,-3 7-1 16,-4-11 82-16,3 7-44 0,-9-15-21 0,-6-7-12 16,4-2 45-16,3 7-29 0,-10-1-14 0,1 8-7 15,-8 1 6-15,2 8-6 0,3-1-3 0,1 3-1 16,-2 4-19-16,1 2 6 0,2 0 3 0,-2-3 2 16,-3 11-13-16,4 4 3 0,-2 1 4 0,1 3 2 15,0 6-6-15,-1 4 3 0,-9 0 3 0,-2 0 2 0,0 3 0 16,8 4 1-16,-10 2 2 0,6-2 1 0,-2 3 2 0,9 2 0 15,0 4 0-15,1-2 0 0,4-2 0 0,3 6 1 16,0-2 0-16,-4-4 0 0,5 5-2 0,5-1 0 16,-9 1 1-16,1-3 0 0,-5 3-4 0,-1-3 1 15,-5 0 1-15,4 3 0 0,-11-1-13 0,3-2 3 16,-5 3 3-16,1-3 2 0,-3 4-8 0,0-2 3 16,-6-1 3-16,-3 4 2 0,-7-8-19 0,2 3-22 15,-2-5 25-15,8 1 12 0,5-4 13 0,5-1-1 16,3-7 0-16,0 3 0 0,4-3 14 0,1 1-5 15,-7-2-4-15,1-1-1 0,-7 0 4 0,-1-3-2 16,-4 2-1-16,1-6-1 0,0-5 6 0,-3 6-2 16,-4-4-2-16,3 0-1 0,-13 1-2 0,4 6 0 15,0 1-1-15,1 4 0 0,7 2 4 0,2 8-2 0,-1 0-1 16,-1-8 0-16,-4 14-8 0,8 9 1 0,-11-9 1 16,8 2 0-16,-1-1 0 0,10 7 0 0,2-8 1 15,-2 3 0-15,11-6 1 0,1 11 0 0,-3-10 1 0,-1 7 0 16,4-5-1-16,0 4 1 0,2-2 0 0,6 0 0 15,-4 1 0-15,6-3 0 0,5 6 0 0,-2-5 0 16,3 6-1-16,4 5 0 0,-1-4 0 0,5-1 0 16,-3 7-2-16,4-3 1 0,-2-2 0 0,2 3 1 15,0-1-2-15,2 8 1 0,1-4 0 0,-2-3 1 16,4 2 0-16,-2-1 0 0,4-1 0 0,-4-1 0 16,5 6 0-16,-1-3 1 0,2 1 0 0,-2 2 0 15,3 2-2-15,0 3 0 0,-1 5 1 0,1 4 0 0,-1 4 0 16,1-3 0-16,0 5 0 0,0 2 0 0,-1 5-1 15,-2 4 1-15,3 0 0 0,0-2 0 0,-4 3 0 16,2 6 0-16,-6-1 0 0,0 4 0 0,6 8 1 0,-2 8 0 16,-5-3 0-16,3-3 0 0,1-2 1 0,-4-4 0 15,-1 3 0-15,2-3 0 0,0 1 1 0,0 2-1 16,-4-12 0-16,-1-9 0 0,3 4 1 0,-4-8 0 16,3-5-1-16,2-5 0 0,-3 0 2 0,-2-2-1 15,4-3-1-15,-4-2 0 0,3-2 1 0,1-1 0 16,3 1-1-16,-4-4 0 0,1-1 1 0,1 1 0 15,5-7-1-15,-4-2 0 0,1 5 3 0,2-9-1 16,1 2 0-16,4-6-1 0,-7 9 7 0,1-5-2 16,6-4-1-16,-5 1-2 0,5-1 5 0,-6 3-2 15,6-3-2-15,0 0-1 0,-3-6 1 0,2 12-1 0,1-6-1 16,0 0 0-16,0 0-12 0,0 0 2 0,0 0 1 16,0 0 2-16,0 0 4 0,0 0 0 0,0 0 0 0,0 0 0 15,0 0 0-15,0 0 0 0,0 0 0 0,0 0 0 16,0 0-6-16,0 0 1 0,0 0 1 0,0 0 1 15,0 0 2-15,0 0 0 0,0 0 1 0,0 0 0 16,0 0 4-16,0 0-1 0,0 0-1 0,0 0 0 16,0 0 10-16,0 0-3 0,-13-10-2 0,5 5-1 15,1 0 1-15,-1 8-1 0,2-6-2 0,-1-3-1 16,1 1 2-16,0 5-1 0,6 0-1 0,0 0-1 16,-7-9 2-16,0 9-1 0,0-9-1 0,-3 2 0 15,4-2 2-15,-6 6-1 0,5-4-1 0,-1-1 0 16,-3-1 2-16,2 3-1 0,-1-2 0 0,-7 0-1 15,3 1 2-15,3-1-1 0,-10 2-1 0,5-1 0 0,-3 0 0 16,2 4-1-16,-1-2 0 0,-2 3 0 0,1-2-1 0,5 4 0 16,-1 0 0-16,0 0 0 0,-1 0-2 0,4 0 1 15,-4 0 0-15,5 4 0 0,-1-3-3 0,4 0 1 16,-1 4 0-16,0-3 1 0,0 2-4 0,-1 2 1 16,5-1 1-16,1 3 1 0,-1-1-12 0,0 3 3 15,-1 0 3-15,4 4 2 0,-1-3-5 0,6 4 3 16,-2 0 2-16,-2-1 1 0,2 3 8 0,0 8-1 15,6-8 0-15,-5-4 0 0,2 3-8 0,0 5 1 16,1-8 2-16,1-7 1 0,-2 7 5 0,3-1-1 16,-4-5 0-16,1 4 0 0,-1 1 1 0,2 4-1 15,-1-10 0-15,0 1 0 0,-4 3 0 0,2 3 0 16,1 0 0-16,0-4 0 0,0 1-1 0,5 3 0 16,-7 3 0-16,3-3 0 0,-2 3-1 0,-2-4 0 0,3 6 0 15,-2 3 0-15,2-3-1 0,4 5 0 0,-4 0 1 0,-3 0 0 16,2 5 0-16,6-4 0 0,-6 5 0 0,4 1 1 15,-1 0 1-15,0 3 0 0,-4-6 0 0,0-1-1 16,3 4 2-16,0 0 0 0,-2-7-1 0,1-4 0 16,3 6 1-16,-1-7 0 0,-3 0-1 0,-2 0 0 15,2-4 0-15,3 0-1 0,-2 0 0 0,-3-2 0 16,2-1 1-16,6 1 0 0,-8-2-1 0,1-1 0 16,2-2-2-16,-1 2 1 0,-2-1 0 0,0-2 0 15,0-6-34-15,3 10-28 0,-3-10 31 0,5 7 16 16,-5-7-178-16,5 3 89 0,-5-3 46 0,0 0 26 15,0 0-236-15</inkml:trace>
  <inkml:trace contextRef="#ctx0" brushRef="#br0" timeOffset="8101.37">17865 12609 1115 0,'0'0'0'0,"0"0"0"0,0 0 0 0,0 0 0 0,0 0 0 0,0 0 0 0,0 0 0 0,0 0 0 0,0 0-7 0,0 0 3 0,0 0 2 0,0 0 1 0,0 0 1 0,0 0 0 0,0 0 0 0,0 0 0 0,0 0-13 0,21-3 3 0,4-14 2 15,-2 10 1-15,0-3-6 0,1 2 3 0,1-7 2 16,-2 6 2-16,4 0 1 0,0 3 1 0,-1-5 1 15,-2-1 0-15,-1 2 2 0,-7 10 0 0,1-9 0 16,0 4 0-16,-7-3 4 0,-1 6 0 0,0-6-1 16,-4 3 0-16,-4 0 17 0,-1 5-4 0,0 0-4 15,0 0-2-15,-6 0 10 0,2 5-4 0,-5-4-3 16,2 6-3-16,-2-2 2 0,-5 0-3 0,2 4-1 16,-4 0-2-16,0 3 0 0,2 6-1 0,-2-2-1 15,-1 9-1-15,5 0 4 0,-2 5-1 0,0-3-1 16,-2 2-1-16,6 6 6 0,1-2-2 0,0 4-2 0,-1 0-1 15,4 1 5-15,3 9-2 0,1-5-1 0,1 6-1 16,1-3 3-16,6 8-2 0,-2-9-1 0,1-1-1 16,0-5 0-16,-3-10 0 0,5 2-1 0,-1-5-1 0,-1-6-2 15,2-3 0-15,-4-7 0 0,1-1 0 16,3-4-36-16,-7-4-29 0,6-2 31 0,-1-12 17 0,0-11-300 16</inkml:trace>
  <inkml:trace contextRef="#ctx0" brushRef="#br0" timeOffset="8316.79">18051 12188 348 0,'0'0'-168'0,"0"0"83"15,0 0 40-15,0 0 21 0,0 0 428 0,0 0-172 0,7 23-71 16,-1-6-44-16,2 0-31 0,4-5-27 0,-2-1-21 15,0 1-15-15,4-4 3 0,0 0-12 0,1-1-6 16,2 3-4-16,2-3 0 0,-1 2-2 0,6-2-1 16,5 0-1-16,3 1-283 0,1 3 132 0</inkml:trace>
  <inkml:trace contextRef="#ctx0" brushRef="#br0" timeOffset="8472.86">18454 12697 564 0</inkml:trace>
  <inkml:trace contextRef="#ctx0" brushRef="#br0" timeOffset="8863.33">18453 12709 1710 0,'0'0'0'0,"0"0"0"0,0 0 0 0,0 0 0 0,0 0 4 16,3 29-2-16,3-6-1 0,0 5 0 0,-2-4-1 15,2 4 0-15,-2-3 0 0,0 5 0 0,-2 1 11 16,0-2-2-16,-2 3-2 0,-2 4-2 0,4-11-1 16,0 8-1-16,-6-14 0 0,2 10-1 0,-5-7-9 0,2 4 1 15,-1-16 2-15,1-3 0 0,2 2 1 0,6 5 1 16,-3-14 0-16,-5-1 1 0,5 1-2 0,4 8 1 16,-4-8 1-16,0-7 0 0,3-3-4 0,11 1 1 15,-5-16 1-15,3-4 1 0,7-2-3 0,-3 1 1 16,1-7 1-16,-3-2 1 0,7 0-3 0,-4 5 1 0,-2 2 1 15,3 4 1-15,-4 2 11 0,-3 1-2 0,0 4-2 16,1 1-1-16,-2 4 1 0,-1 6-1 16,3-3-1-16,-2 1 0 0,0 6 3 0,-2 6-2 15,5 0 0-15,-5-1-1 0,4 2 3 0,-3 7-1 0,1-4-1 16,-1 2-1-16,-2 10-3 0,5 1 0 0,-3 0 0 16,-3 2 0-16,-1 2-8 0,-2 2 2 15,-2 4 1-15,-1-1 1 0,3 4 0 0,-6 5 1 0,2-10 0 16,-4 3 1-16,3 3 2 0,-1 7 0 0,1-16 0 0,1 0 0 15,-1 2 1-15,0 5 0 0,1-10-1 16,1-1 0-16,0-3 1 0,1 2 0 0,-1-4 0 0,4-1 0 16,-3 2 0-16,1-1 0 0,0-4 0 0,-1 1 0 15,2-4 1-15,1 1-1 0,2-4 0 0,-1 2 0 16,0-4-200-16,3 3 96 0,3-4 47 0,-4 1 26 16,-2-2-315-16</inkml:trace>
  <inkml:trace contextRef="#ctx0" brushRef="#br0" timeOffset="17482.66">24290 11680 1204 0,'0'0'0'0,"0"0"0"0,0 0 0 0,0 0 0 0,0 0 0 0,0 0 0 0,0 0 0 0,0 0 0 0,-9-21 21 0,0 6-9 0,3 1-5 0,-3 3-3 0,0 6 17 0,3 5-7 0,1-5-3 0,-4 2-2 0,1 3-16 15,-1 1 1-15,3-1 2 0,-3 0 0 0,4 0 0 16,-1 5 1-16,-4-5 0 0,2-2 1 0,0 2 18 15,-1 4-4-15,0-3-2 0,2-1-3 0,-8 4 15 16,3-2-4-16,-3 0-4 0,1-2-3 0,-5 6 10 16,1-3-4-16,-6 7-4 0,-2-3-3 0,1-1 6 0,1 0-3 15,-2 0-3-15,-2 0-2 0,2 2-6 0,4-2-1 16,-1-1 0-16,4 0 0 0,-2-1 8 0,3 2-2 16,1-1-2-16,2 3-1 0,-4-1 1 0,5-1-1 15,-4 0-1-15,2 2-1 0,-1-2-6 0,3 0 1 16,-5-1 1-16,4 0 0 0,-8-1 21 0,2 1-4 0,-3-1-4 15,3 3-2-15,-10-2 61 0,3 2-34 0,-2 0-18 16,0 0-10-16,-4-1-10 0,6 6 1 0,-1-2 1 16,2-1 0-16,-3 1 4 0,3 0-1 0,-1 0-1 15,-6-2-1-15,3 4 2 0,4 7-1 0,-13-5 0 16,4-2-1-16,-10-3 3 0,3 14-1 0,-1-11-1 16,0 2 0-16,1-1 3 0,-3 1-1 0,3 7-1 15,1-5 0-15,-7 8 3 0,2-9-2 0,-7 2 0 16,2-8-1-16,-5 7 4 0,7 5-1 0,4-5-1 0,7-3-1 15,-8-4 3-15,9-1-2 0,-5 3-1 0,-1 1-1 16,-5-4 2-16,4-1-1 0,-6 3-1 0,4-2-1 16,-2-1 1-16,6 1-1 0,2 0 0 0,-4-1-1 15,8 2 1-15,1 1 0 0,-9-1-1 0,-1 3 0 16,-3-3 0-16,2 3 0 0,0-1 0 0,3 3 0 0,2 2-1 16,4 2 0-16,0-2 0 0,3-2 0 0,3-4 0 15,6 15 0-15,-5-16 0 0,-1 5 0 0,4-4 1 16,0 11 0-16,-7-10 0 0,5-4 0 0,-7 2 0 15,1 8 0-15,2-10 0 0,-1 5 0 0,-2-2 0 16,5-4 0-16,-8-2 0 0,4 0 0 0,-3 4 0 16,10 11 0-16,-14-17 0 0,5 5 0 0,-7 1-5 15,3 2 0-15,4-5 1 0,1-1 1 0,3 2 10 0,0 5-2 16,6-7-1-16,2 4-1 0,0-3 1 0,3 3-1 16,-1-1-1-16,2-1-1 0,0 0 1 0,7-2-1 15,-8 3-1-15,2 0 0 0,-1-3 1 0,8-1 0 16,-6-1-1-16,1 2 0 0,-1-4 0 0,12 4 0 15,-10-3 0-15,6 2 0 0,-4-3-9 0,8 0 2 0,-6 0 1 16,5 2 1-16,3-4 1 0,6 2 1 0,-9 0 1 16,4 0 0-16,5 0-3 0,-5 0 1 0,5 0 0 15,-5 2 1-15,5-2 2 0,0 0 0 0,0 0 0 16,0 0 0-16,0 0 10 0,0 0-3 16,0 0-1-16,0 0-1 0,0 0-2 0,0 0-1 0,0 0 0 15,0 0-1-15,0 0 2 0,0 0-1 0,0 0-1 16,0 0 0-16,0 0 0 0,0 0 0 0,0 0 0 15,0 0-1-15,0 0-9 0,0 0 2 0,5 9 2 16,1 3 1-16,-2-3 6 0,4 2-1 0,-8 1 0 0,1 2 0 16,-1-2 0-16,5 6 0 0,-8 0 0 0,3 0 0 15,-3-1-8-15,6 12 2 0,-4-5 1 0,-1-1 1 16,-1 0 8-16,12 10-1 0,-8-12-1 0,4 1-1 16,-7-2 0-16,6 3 0 0,-2 0-1 0,-1-4 0 0,1 2 1 15,9 5 0-15,-8-8-1 0,1 3 0 0,-4-5 0 16,6 2 0-16,-7-2 0 0,3 0 0 0,-6 1-9 15,8 1 2-15,-4-6 1 0,5 1 1 0,-10-1 2 16,5-3 0-16,-1 6 1 0,2-3 0 0,-3-4-1 16,0 6 1-16,2-7 0 0,0 0 0 0,2 2 0 0,0-7 0 15,-2 6 0-15,0-4 1 0,0-4 21 0,5 15-4 16,-5-15-4-16,0 0-3 0,0 0 8 0,0 0-4 16,0 0-3-16,0 0-2 0,0 0-9 0,0 0 0 15,0 0 0-15,0 0 0 0,0 0 15 0,0 0-3 16,0 0-2-16,0 0-3 0,0 0-1 0,0 0-2 0,0 0 0 15,0 0-1-15,0 0-5 0,0 0 1 0,0 0 0 16,0 0 0-16,15 7-14 0,1-1 3 0,-6-5 2 16,4 8 3-16,-5-13-12 0,4 2 4 0,-5-1 3 15,4 4 2-15,-1-3 20 0,6 6-3 0,-6-7-1 16,2 2-1-16,-3-5 1 0,4 6-2 0,0 0 0 16,1-3-1-16,-1 0-8 0,3 3 1 0,5-5 1 15,-3-1 1-15,1 1 9 0,10 1-1 0,2-1-2 16,-4-2-1-16,9 0 3 0,-1 4-1 0,4-3-1 15,-3 1-1-15,0-1 0 0,-3 1 0 0,1 0-1 0,-1 0-1 16,-3-1-8-16,0 1 1 0,2-2 2 0,1 2 0 16,-1-2 14-16,1 1-2 0,0-1-2 0,-1 2-1 15,2-2-9-15,-1-2 1 0,-5 1 0 0,-1 3 1 16,3-4 1-16,-6 3 1 0,4-1 0 0,-2 1 0 0,-1-4 1 16,0 3-1-16,1-2 0 0,-2-1 0 0,2 1 12 15,4 7-3-15,2-9-2 0,-5 1-1 16,6 3-8-16,5 1 0 0,-4-6 1 0,-2 4 0 0,2-7 1 15,-3 17 0-15,-1-14 0 0,-2 7 0 0,-1-11 0 16,-4 16 0-16,3-13 0 0,-2 10 0 0,1-16 1 16,4 16-1-16,-1-7 0 0,2 1 0 0,1-4 2 15,1 13-1-15,-1-13 0 0,-1-1 0 0,4 0 1 16,-4 16-1-16,4-18 0 0,-6 2 0 0,3 2 0 0,-3 8 0 16,3-8 0-16,-2 1 0 0,0-4 1 0,3 5-1 15,-2 0 0-15,5 0 0 0,-3 1 3 0,1 1-1 16,1-2 0-16,-3 3-1 0,4-5 2 0,-1 6-1 0,3-3 0 15,-4-1-1-15,1 1 1 0,3 0-1 16,2-3-1-16,0 4 0 0,6-5 0 0,3 2 0 0,-2-1 0 16,2 0-1-16,-2-6 0 0,-5 6 0 0,1-8 0 15,1 8 0-15,-7-6 0 0,6 3 0 0,1-1 0 16,-1 3 0-16,-4-13 3 0,6 17-1 0,-2-5-1 16,-4 0 0-16,2-4 1 0,-7 7 0 0,5-7-1 15,-4 7 0-15,3-3 0 0,1 0 0 0,2 1 0 16,8 0 0-16,-1-7 0 0,-1 8 0 0,0-2-1 15,-4 0 0-15,-1-2 1 0,-1 8 0 0,-5-5 0 16,1 4-1-16,-4-5 1 0,0 5-1 0,0-4 0 0,-1 3 0 16,-2-1 1-16,-5 2-1 0,6-1 0 0,-4 5 0 15,-3-6 1-15,6 6 0 0,-7 0 0 0,-1-2-1 16,-6 1 1-16,5 1 0 0,-7 0 0 0,-2 3 0 16,2-3 2-16,-1 3-1 0,-5-1 0 0,2 3-1 15,-5-3 2-15,3 2-1 0,-5-1-1 0,-3 2 0 0,9-3 1 16,-2 1 0-16,-7 2-1 0,0 0 0 0,5-3 2 15,-5 3-1-15,0 0-1 0,0 0 0 0,0 0 3 16,0 0-1-16,0 0-1 0,0 0 0 0,0 0 4 16,0 0-1-16,0 0-1 0,0 0-1 0,0 0-4 15,0 0 0-15,0 0 0 0,0 0 1 0,0 0-1 16,0 0 0-16,0 0 1 0,0 0 0 0,0 0 8 0,0 0-1 16,0 0-2-16,0 0-1 0,0 0 2 0,0 0-1 15,0 0-1-15,0 0-1 0,-5-20 1 0,2 5-1 16,-3 0 0-16,-1 1-1 0,4-2-10 0,0 9 2 15,-2-9 1-15,-1 1 1 0,3 1 9 0,-1 7-1 16,-3-15-1-16,3 9-1 0,-1-13-10 0,2 11 2 0,-3-10 1 16,0 2 1-16,0-4 7 0,5 5 0 0,-3-3-1 15,-3-2-1-15,0-1-6 0,5 5 1 0,-2-3 1 16,-1 5 0-16,2-3 8 0,2 4-1 0,-5 1-1 16,1 2-1-16,1 0 3 0,1 0-1 0,-1-1-1 15,4 6-1-15,-8-4 0 0,4 4 0 0,-1 0-1 16,0 0 0-16,-6 3-3 0,11 9 0 0,-6-6 1 15,5-6 0-15,-3 11-5 0,7 6 2 0,-7-9 1 16,4 4 0-16,-4-5-4 0,8 10 2 0,-4-5 1 0,0 0 1 16,0 0-2-16,0 0 1 0,0 0 1 0,0 0 0 15,0 0-1-15,0 0 1 0,0 0 1 0,0 0 0 16,0 0 0-16,0 0 1 0,0 0 0 0,0 0 0 16,0 0 1-16,0 0 0 0,0 0 0 0,0 0 0 0,0 0 1 15,0 0 0-15,0 0 0 0,0 0-1 0,0 0 4 16,0 0-1-16,0 0 0 0,0 0-1 0,0 0-2 15,0 0 0-15,0 0 0 0,0 0 0 0,0 0-1 16,0 0 0-16,0 0 0 0,0 0 0 0,0 0 1 16,0 0 0-16,0 0 0 0,0 0 0 0,0 0 2 15,0 0 0-15,-23-15-1 0,10 6 0 0,-5-1-8 16,2 6 1-16,-1 0 2 0,-1 0 0 0,1 0 8 16,-1 6-1-16,0-11 0 0,-1 4-1 0,-4 1-3 0,1-1 0 15,-2 4 1-15,-1-1 0 0,1 7-2 0,-3 2 1 16,-1-7 0-16,0-2 0 0,-9 4-2 0,7 6 1 15,-7-4 0-15,-3 0 1 0,1 1-2 0,1 5 1 16,0-4 1-16,2-1 0 0,-3 4-1 0,8-3 1 0,-4 3 0 16,-2-3 0-16,-1 5 0 0,4 3 0 0,-5-2 1 15,1-2 0-15,-7-1-1 0,10 0 0 0,-3 4 1 16,6-4 0-16,-2-1 0 0,-1 2 0 0,7 2 0 16,-1-1 0-16,1-1 0 0,0-3 0 0,-1 5 0 15,2-2 0-15,-6-1 0 0,4 0 0 0,-3 2 0 16,-2 0 0-16,-3-4 1 0,8 8 0 0,-5-10 0 15,4 3-1-15,-2 0 2 0,3-1 0 0,2 1-1 16,4-3 0-16,-2 1 0 0,3 5-1 0,-3-5 0 16,2 1 0-16,-4-7 0 0,4 10 0 0,-2-7 0 0,3 3 0 15,-8-2 0-15,2 1 0 0,-8 1 0 0,3 2 0 16,0-5-2-16,1 6 1 0,1 0 0 0,1 0 0 16,0-4-5-16,-5 9 2 0,2-2 1 0,5-1 0 15,-3 3-2-15,-4-2 1 0,2-1 1 0,-5-2 1 16,1 6-1-16,0 4 0 0,2-7 1 0,2 2 0 0,-5-2 0 15,3 5 1-15,0-3 0 0,5 0 0 0,-3-3 0 16,3 1 0-16,-8 1 0 0,1-3 1 0,-5 1 0 16,5 3 0-16,-5-2 0 0,-4 0 0 0,0 1-1 15,7-3 0-15,2 3 1 0,2-4 0 0,-1 1-1 16,7 4 0-16,-2-5 0 0,6 1 0 0,-6-4 0 16,8 1 1-16,-1-2 0 0,-4-2 0 0,5 1 0 15,3 3 0-15,-5-1 0 0,2-4 0 0,-8 1 1 0,8 4-1 16,-2-3 0-16,-1-3 0 0,0 2 0 0,3 6 0 15,0-5 0-15,0 2 0 0,1-2-2 0,3 2 1 16,-4-2 0-16,4 1 0 0,0-3-1 0,0 7 0 0,-1-5 1 16,1 5 0-16,-3-5-2 0,7 6 1 0,-7-9 1 15,7 3 0-15,-3 4-1 0,2-4 0 0,0 0 1 16,2 0 0-16,-2-1-1 0,2 10 0 0,0-8 1 16,4 4 0-16,-5-6 1 0,1 12 0 0,5-9 0 15,1-4 0-15,-5 4-4 0,4 4 1 0,2-4 1 16,-2 0 0-16,1-1 3 0,4 7-1 0,-2-6 0 15,1 3 0-15,-1-1-2 0,1-3 0 0,-1-3 1 16,1-2 0-16,-1 5 0 0,0 3 0 0,6-8 0 0,-4 6 0 16,-1-2 3-16,-2 1 0 0,7-5-1 0,0 0 0 15,0 0 0-15,0 0 0 0,0 0 0 0,0 0 0 16,0 0-2-16,0 0 0 0,0 0 0 0,0 0 0 16,0 0 1-16,-9 14 0 0,3-9 0 0,-1 2 0 15,0-4 1-15,2 6 0 0,-3-5 0 0,1 6 0 16,-1-6 11-16,3 4-2 0,-3 0-3 0,-3 0-1 0,3-4-1 15,-1 3-1-15,-1-1-1 0,3-3-1 0,-5 1-11 16,6 2 2-16,-4-2 2 0,0 2 1 0,-2-3 1 16,3 2 1-16,-2 0 1 0,-1 0 0 0,1-1 12 15,2 2-2-15,-5-3-2 0,4 4-1 0,-4-4-16 16,6 3 2-16,-5-4 2 0,5 5 1 0,-4-6 1 0,6 3 1 16,-1-1 0-16,-1 1 1 0,-1-3-1 15,4 0 1-15,-1 2 0 0,6-3 1 0,-5 5 10 0,5-5-2 16,0 0-2-16,0 0-1 0,0 0 2 0,0 0-1 15,0 0-1-15,0 0-1 0,0 0-10 0,0 0 1 16,0 0 2-16,0 0 1 0,0 0-2 0,0 0 1 16,0 0 1-16,0 0 1 0,0 0-2 0,-12 9 1 15,5-4 0-15,1-1 1 0,-6 0 11 0,9 0-2 0,-1 1-1 16,4-5-1-16,0 0-10 0,0 0 1 16,-7 6 1-16,1 1 0 0,6-7-1 0,0 0 1 0,0 0 0 15,0 0 1-15,0 0-1 0,0 16 0 0,-2-10 1 16,0 6 1-16,2-6-2 0,4 7 0 0,-4-13 1 15,9 10 1-15,-9-10-3 0,0 0 1 0,0 0 0 16,8 8 1-16,-8-8-1 0,1 19 1 0,5-11 0 16,-2 0 1-16,1-1-2 0,3 13 1 0,-4-10 0 15,1-1 1-15,-3 10-3 0,7 4 1 0,-6-2 1 0,-1 2 0 16,1 0-1-16,6 7 1 0,-3-4 0 0,-3-2 1 16,2-2 0-16,2 3 0 0,-3-4 1 0,4-2 0 15,-3-1 13-15,2 2-3 0,2-5-2 0,-2 1-2 16,-1-2-1-16,4 2-1 0,-3-4-1 0,-4 1 0 15,1-3 0-15,8 5 0 0,-7-7-1 0,1 4 0 0,-2-6-12 16,-2 2 2-16,5-4 2 0,-3 6 1 0,-2-5 10 16,1-1-1-16,-3-4-1 0,4 9 0 0,-4-9-2 15,0 0-1-15,0 0 0 0,0 0 0 0,0 0 1 16,0 0-1-16,0 0 0 0,0 0 0 0,0 0-8 16,0 0 2-16,0 0 1 0,0 0 1 0,0 0 10 0,0 0-1 15,0 0-1-15,0 0-1 0,0 0-13 0,0 0 3 16,0 0 1-16,0 0 1 0,0 0-12 0,0 0 4 15,0 0 2-15,0 0 3 0,0 0-64 0,0 0 35 16,0 0 19-16,0 0 9 0,0 0-41 0,0 0 23 16,0 0 12-16,0 0 7 0,0 0-72 0,0 0 40 15,0 0 19-15,0 0 11 0,0 0-133 0,0 0 68 0,0 0 35 16,0 0 18-16,19-15-316 0,-2 5 144 0</inkml:trace>
  <inkml:trace contextRef="#ctx0" brushRef="#br0" timeOffset="30132.04">19976 13132 24 0,'0'0'0'0,"0"0"0"0,0 0 0 16,0 0 0-16,0 0 0 0,0 5 0 0,-3 1 0 0,2 1 0 0,-1-2 0 0,2 5 0 0,-3-3 0 0,0 0 0 0,1 7 0 0,1-3 0 0,-3 1 0 16,-1-1 0-16,1 1 0 0,0 0 0 0,-21 29 0 15,13-6 0-15,10-26 0 0,-14 15 0 0,9-5 0 16,4-2 0-16,-1-3 8 0,3-2-2 0,1-5-1 15,0 1-1-15,3 0 1 0,-1-1-1 0,1 0-1 16,3-2 0-16,-5 3 1 0,10-3-1 0,-11-5 0 16,2 7-1-16,3-5 2 0,-2 3-1 0,-3-5-1 15,9 2 0-15,-9-2 3 0,10 1-1 0,-10-1-1 0,6 5 0 16,-6-5 2-16,0 0-1 0,0 0-1 0,0 0-1 16,0 0 5-16,14 7-2 0,-7-2-1 0,-4 3-1 15,-3-8 3-15,9 9-2 0,-4-5 0 0,0 3-1 16,-5-7 1-16,0 0-1 0,0 0 0 0,0 0-1 0,0 0 5 15,0 0-2-15,0 0-1 0,9 6-1 16,-2-4 10-16,2 6-3 0,-4-7-2 0,-5-1-2 0,0 0 12 16,0 0-4-16,0 0-3 0,0 0-3 0,0 0-4 15,9-3-1-15,1-1 0 0,-4 4-1 0,3-3-2 16,4 4 0-16,-9-3 0 0,2 3 0 0,3-2 1 16,0 1 0-16,-3-3 0 0,-6 3 0 0,12 0-1 15,-1 0 0-15,-1-3 0 0,0-3 0 0,-1 3-2 0,-2 3 1 16,1-7 0-16,1 3 0 0,4-4 2 0,-7 4 0 15,6-4 0-15,-2 1 0 0,0-2-3 0,2 3 1 16,-1-1 0-16,3 1 0 0,0-1 2 0,0-1 0 16,1 0 0-16,2 4 0 0,1-2 7 0,1 1-2 0,2 1-1 15,1 0-1-15,1-1-2 0,7 2 0 0,-7-1-1 16,3 3 0-16,-2-3-4 0,4 2 1 0,-1-2 0 16,-2 3 1-16,-2-2 4 0,-4 0-1 0,5-1-1 15,-2-1 0-15,1 4 5 0,-1-3-1 0,5 0-1 16,4 0-1-16,-2-1 3 0,-1 0-1 15,0 1-1-15,4 2-1 0,-1-8-2 0,1 2 0 0,0 1 0 16,-4-1 0-16,6 1-5 0,-3-4 1 0,1-3 0 16,-2 5 1-16,2-6-6 0,1 4 2 0,1-6 1 15,8 2 1-15,-2-2 2 0,0 11 0 0,2-11 1 0,-1-6 0 16,0 7 0-16,-1 9 0 0,-4-11 0 16,-2 9 0-16,1-5 0 0,-4 7 1 0,4-8 0 0,2 7 0 15,3-4 0-15,-5 1 0 0,9-1 0 0,-2-1 0 16,5 0-3-16,-5 3 1 0,1-1 1 0,-3 1 0 15,-1-3-1-15,-7 3 1 0,5-1 0 0,-3-2 0 0,6 1 0 16,0-2 0-16,2 2 1 0,-2-2 0 0,-1 1-5 16,4 2 1-16,-6-2 1 0,-2 4 0 0,1 0 4 15,0-3 0-15,-2-2 0 0,1 2 0 0,-3 3 0 16,-2 2 0-16,6 2 0 0,2-4-1 0,0 3 7 16,1 6-1-16,2-5-2 0,-4 1-1 0,1 2-12 15,-5 2 2-15,0-8 2 0,2 1 1 0,-4 1-8 16,0 3 2-16,1-16 2 0,7 3 2 0,-5 1-1 0,6 5 2 15,-5-12 1-15,5 10 1 0,-5-5-1 0,5 11 0 16,-11-13 1-16,0 2 1 0,3 4 1 0,-5-1 0 16,1 2 0-16,0-1 0 0,-4 1 1 0,1 9 0 15,1-11 0-15,-1 5 0 0,2 4 0 0,2 2 0 0,-3-6 0 16,0 2 0-16,-2 1 9 0,2 6-2 0,-2-5-1 16,-1 1-2-16,-3 1 7 0,2 4-2 15,-7-2-2-15,0 0-2 0,4-2 124 0,-1 6-63 0,-5-7-31 16,1 0-17-16,1 2 14 0,0 2-16 0,3-5-8 15,-6 2-4-15,4-2 15 0,-2 5-8 0,3-8-5 16,-6 4-2-16,2-2 6 0,-4 2-3 16,1-2-3-16,-2 0 0 0,-2 1 2 0,-1 3-2 0,1-2 0 15,-2 1-1-15,-4 3 14 0,0 0-4 16,7-6-3-16,-7 6-2 0,0 0 8 0,0 0-3 0,0 0-3 0,0 0-2 16,0 0 2-16,0 0-2 0,0 0-2 0,0 0-1 15,0 0 0-15,0 0-1 0,0 0-1 0,0 0 0 16,0 0-3-16,0 0 0 0,0 0 0 0,0 0 0 15,0 0 11-15,0 0-2 0,0 0-2 0,0 0-2 16,0 0 1-16,0 0-1 0,12-9-1 0,-3 1-1 16,-1 4-15-16,-1-1 2 0,0 0 2 0,-1 1 2 0,2-1-10 15,-2-1 3-15,-1 2 3 0,-1-1 2 0,-4 5-9 16,10-5 4-16,-1-2 3 0,-4 1 2 0,-2-2-2 16,4 1 2-16,-3 0 2 0,-4 7 1 0,3-16 4 15,1 7 0-15,-2-3 0 0,2 3 0 0,-4-3 5 16,0 2-1-16,1-1 0 0,-1-8-1 0,-1 3 2 0,0 7 0 15,1-5-1-15,-2 6-1 0,-1-3 1 0,1 4-1 16,0-6 0-16,-3 5-1 0,1 4-4 0,3-3 0 16,-3-4 1-16,4 11 1 0,-9-9-140 0,0 8 70 15,1-6 33-15,-2-2 18 0,-4 5-63 0,3 10 40 0,-2-8 20 16,0 5 11-16,-1-8-49 0,-3 12 29 0,3-9 16 16,-4 4 9-16,5-11-28 0,-3 19 16 0,-6-4 9 15,4-4 4-15,3 3-13 0,0 5 7 0</inkml:trace>
  <inkml:trace contextRef="#ctx0" brushRef="#br0" timeOffset="30217.78">23866 12073 24 0,'0'0'1'0,"0"0"0"0</inkml:trace>
  <inkml:trace contextRef="#ctx0" brushRef="#br0" timeOffset="30317.9">23811 11821 30 0,'0'0'-6'0,"0"0"1"0,0 0 1 0,0 0 1 0,0 0 13 16,-29-4-2-16</inkml:trace>
  <inkml:trace contextRef="#ctx0" brushRef="#br0" timeOffset="30485.18">22477 12223 59 0,'0'0'-7'0,"-8"2"2"16,-8 0 1-16,-4 1 1 0,-5 1 0 0,-1 2 1 16,-9-1 1-16,-4-2 0 0,-4 4 0 0,-7-1 0 15,-6 1 0-15,-2-1 1 0,4 8-1 0,-3-3 1 16,-85 14 0-16,27 0 0 0,76-11 0 0,-4-2 0 0,-67 25 0 16,26 1 0-16,9-4-4 0</inkml:trace>
  <inkml:trace contextRef="#ctx0" brushRef="#br0" timeOffset="31481.41">19905 13145 9 0,'0'0'3'0,"0"0"0"0,0 0-1 0,0 0-1 0,0 0 0 0,0 10 0 0,-2-3 0 0,2 1 0 0,0 3-1 0,2-2 0 0,-4 0 0 16,2 0 0-16,3 3 0 0,-2-1 0 0,1-4 0 16,-1 3 0-16,3-1 0 0,-1-2 0 0,-1 0 0 15,4-2 0-15,-2 4 0 0,0-2 0 0,-4-1 0 16,2-1 0-16,1 2 0 0,1-2 0 0,-4-5 0 16,5 7 0-16,-3-1 0 0,2-2 0 0,-4-4 0 0,4 6 0 15,-4-6 0-15,4 10 0 0,-4-10 0 0,0 0 0 16,3 8 0-16,-3-8 0 0,4 5 0 0,-4-5 0 15,0 7 1-15,0-7-1 0,0 11 0 0,4 1 0 16,-4-12 0-16,-2 10 0 0,0-1 0 0,-2-1 0 16,3-3 0-16,4 3 0 0,-7-3 0 0,1 0 0 0,3-5 0 15,-1 8 0-15,1-8 0 0,-1 5 0 0,1-5-1 16,0 0 1-16,0 0 0 0,0 0 0 0,0 0 0 16,0 0 0-16,0 0 0 0,0 0 0 0,0 0 3 15,0 0-1-15,0 0-1 0,0 0 0 0,0 0 7 16,0 0-2-16,0 0-1 0,0 0-1 0,16 0 3 15,0 0-2-15,-2 0-1 0,0-2-1 0,1 1 1 16,-4-1 0-16,3-1-1 0,0-1-1 0,-1-1 0 0,2 3 0 16,-2-2-1-16,4 2 0 0,-6-1 3 0,3 0-1 15,-1-1-1-15,2 2 0 0,-4-2-2 0,3 3 0 16,3-3 0-16,-3 2 0 0,4 1 0 0,-1-3 0 16,3 2 0-16,0 2 0 0,4-3 0 0,4 2 0 0,-3-1 0 15,7 0 0-15,-1 2 0 0,-5 0 0 0,1-2 0 16,1 2 0-16,4-1 0 0,-8 1 0 0,5 0 0 15,-2-2 0-15,-2 1 1 0,-2 0-1 0,5 1 0 16,-2 0 0-16,3 1 3 0,3-2-1 0,-4 0-1 16,-2 1 0-16,1-4 1 0,6 3-1 0,-6 0 0 15,-3-2 0-15,2 2-2 0,0-1 0 0,-5 1 0 16,-1-1 1-16,5 0 0 0,-4-1 0 0,2 1 0 16,-3 1 0-16,2-3-1 0,-1 4 1 0,-1-2 0 15,3 3 0-15,2-5 0 0,4 5 0 0,1-11 0 0,1 5 0 16,-1-1-4-16,3 0 1 0,-2 1 1 0,-1-4 0 15,5 1-3-15,-2 4 1 0,-3-5 1 0,0 4 1 16,1-6-2-16,-1 8 1 0,-1-9 1 0,-1 3 0 16,10-5 0-16,3 14 0 0,-1-9 1 0,0 0 0 15,7 2 0-15,-3 4 0 0,3-8 0 0,-3 4 0 0,-4-7 1 16,5 16 0-16,1-21 0 0,3 5 0 0,7-4-2 16</inkml:trace>
  <inkml:trace contextRef="#ctx0" brushRef="#br0" timeOffset="31556.22">23215 12732 54 0,'0'0'-5'0,"0"0"1"0,12-6 1 0,6 1 0 0,5-2 1 0,4-1 0 0</inkml:trace>
  <inkml:trace contextRef="#ctx0" brushRef="#br0" timeOffset="33536.78">24688 12234 29 0,'0'0'-6'0,"0"0"1"0,0 0 1 16,0 0 1-16,0 0 119 0,0 0-58 0,0 0-28 16,0 0-14-16,0 0-8 0,0 0-4 0,0 0-2 15,0 0-1-15,0 0 0 0,0 0-1 0,0 0 0 0,0 0 0 16,0 0-6-16,0 0 2 0,-16-9 1 0,4 1 0 15,1 2 0-15,4 6 0 0,-3-4 1 0,-1-3 1 16,4 1 1-16,2 9 0 0,-7-8 0 0,5 3 0 16,2 0 8-16,-4 2-2 0,0-5-1 0,4 4-1 0,-1-1 6 15,6 2-2-15,0 0-2 0,0 0-1 0,-11 1-7 16,2 0 0-16,0-5 1 0,1 2 0 0,3 0 8 16,2 10-1-16,-7-10-2 0,10 2 0 0,0 0 1 15,0 0-1-15,0 0-1 0,0 0-1 0,-11-1-4 16,4 9 1-16,-3-12 0 0,4 4 0 0,2 0-3 15,4 0 1-15,0 0 1 0,0 0 0 0,0 0 0 16,0 0 0-16,0 0 1 0,0 0 0 0,0 0 2 16,0 0-1-16,0 0 0 0,0 0 0 0,0 0-2 0,0 0 1 15,0 0 0-15,0 0 0 0,0 0 3 0,0 0-1 16,0 0 0-16,0 0 0 0,0 0 117 0,0 0-59 16,0 0-28-16,0 0-15 0,0 0 39 0,0 0-27 15,0 0-15-15,0 0-6 0,0 0 3 0,0 0-5 16,0 0-2-16,0 0-1 0,0 0 5 0,0 0-3 0,-9-5-1 15,-1 0-1-15,5 3-1 0,5 2-1 0,0 0 0 16,0 0 0-16,0 0 0 0,0 0 0 0,0 0 0 16,0 0 0-16,0 0 0 0,0 0 0 0,0 0 0 15,0 0 0-15,0 0 1 0,0 0 0 0,0 0 0 16,0 0-1-16,0 0 3 0,0 0 0 0,0 0-1 16,0 0 0-16,0 0 7 0,0 0-2 0,-13-15-2 15,4 7-1-15,4 8 7 0,5 0-3 0,0 0-1 16,0 0-2-16,0 0 5 0,0 0-2 15,0 0-2-15,0 0-1 0,0 0 2 0,0 0-2 0,0 0-1 0,0 0-1 16,0 0 1-16,0 0-1 0,0 0 0 0,0 0-1 16,0 0 0-16,0 0-1 0,0 0 0 0,0 0 0 0,0 0 0 15,0 0 0-15,-12-4 0 0,4-1 0 16,4 4 0-16,4 1 0 0,0 0 0 0,0 0 0 0,0 0 0 16,0 0 0-16,0 0-1 0,0 0 0 0,0 0-4 15,0 0 1-15,0 0 0 0,0 0 1 0,0 0-12 16,0 0 3-16,0 0 2 0,0 0 2 0,0 0 0 15,0 0 2-15,0 0 1 0,0 0 1 0,0 0 0 16,0 0 0-16,0 0 1 0,0 0 1 0,0 0-3 16,0 0 1-16,0 0 1 0,0 0 0 0,3-13 0 0,-3 13 1 15,-2-12 0-15,6 2 0 0,-4 10-7 0,0 0 2 16,0 0 1-16,0 0 1 0,0 0-3 0,0 0 1 16,0 0 2-16,0 0 1 0,3-11-122 0,-3 2 62 15,1-2 30-15,-4 1 16 0,3 10-11 0,0 0 14 16,0 0 6-16,0 0 4 0,0 0-13 0,0 0 7 0,0 0 3 15,0 0 3-15,0 0 105 0,0 0-50 0,0 0-25 16,0 0-13-16,0 0 31 0,0 0-21 0,0 0-11 16,0 0-5-16,0 0-2 0,0 0-2 0,0 0-1 15,0 0-1-15,0 0 8 0,0 0-2 0,0 0-1 16,0 0-2-16,0 0-5 0,0 0 1 0,0 0 0 16,0 0 0-16,0 0 1 0,0 0 0 0,0 0 0 15,0 0-1-15,0 0 3 0,0 0-1 0,0 0 0 16,0 0-1-16,0 0 1 0,-7 5-1 0,-3-8 0 15,10 3 0-15,0 0-4 0,0 0 0 0,0 0 1 0,0 0 0 16,0 0-108-16,0 0 55 0,0 0 26 0,0 0 15 16,0 0-20-16,0 0 16 0,-8-15 9 0,4 3 4 15,-1 5-9-15,5 7 5 0,0 0 4 0,0 0 1 0,0 0-2 16,0 0 1-16,0 0 1 0,0 0 1 0,0 0-2 16,0 0 1-16,0 0 1 0,0 0 1 0,0 0 1 15,0 0 0-15,0 0 1 0,0 0 0 0,-5-8-7 16,0-2 2-16,4 0 1 0,3 3 1 0,-4-1-21 15,2 8 5-15,0 0 4 0,0 0 3 0,0 0-47 16,0 0 29-16,4-12 16 0,1 1 7 0,-2 0-9 16,3 5 7-16,-4-1 4 0,2 2 2 0,-4 5 2 15,0 0 1-15,0 0 0 0,0 0 0 0,0 0 28 0,0 0-6 16,0 0-5-16,0 0-4 0,0 0 48 0,0 0-29 16,0-10-16-16,0 10-9 0,0 0 19 0,-4-12-12 15,2 5-6-15,2 7-4 0,0 0-5 0,0 0 0 16,0 0 1-16,0 0 0 0,0 0-9 0,0 0 2 0,0 0 2 15,0 0 1-15,0 0-1 0,0 0 1 0,-4-13 1 16,0 2 0-16,0 2 2 0,-2 6 1 0,1-4 0 16,5 7 0-16,0 0 131 0,-8-7-65 0,-1 1-32 15,3 0-16-15,-1 2 73 0,4-3-44 0,3 7-22 16,0 0-12-16,0 0 20 0,-13-4-16 0,5-1-8 16,1 5-4-16,-1-4 11 0,-1 0-6 0,9 4-4 15,0 0-2-15,0 0 1 0,0 0-1 0,0 0-1 16,0 0-1-16,0 0 0 0,0 0-1 0,0 0 0 15,0 0 0-15,0 0 1 0,0 0 0 0,0 0-1 0,0 0 0 16,0 0 7-16,0 0-2 0,0 0-1 16,0 0-1-16,-5-7 8 0,-4 2-3 0,9 5-2 0,0 0-1 15,0 0 2-15,0 0-1 0,0 0-2 0,0 0-1 16,0 0-6-16,0 0 1 0,0 0 0 0,0 0 0 16,0 0-4-16,0 0 1 0,0 0 1 0,0 0 0 0,0 0 0 15,0 0 0-15,0 0 1 0,0 0 0 0,0 0 0 16,0 0 0-16,0 0 1 0,0 0 0 0,0 0 0 15,0 0 0-15,14-3 0 0,-4-4 0 0,0 6 0 16,-10 1 0-16,12-4 0 0,-2 4 0 0,-2 0-8 16,-1 2 2-16,5-1 2 0,-5 1 1 0,2-2 4 15,4 4 0-15,-7-4 0 0,3 3 0 0,-2-3-16 0,1 3 3 16,-1-3 3-16,-1 0 2 0,2 0-3 16,-2 1 3-16,-6-1 1 0,0 0 2 0,0 0-1 0,13 1 2 15,-13-1 1-15,8 3 0 0,-8-3 0 0,8 3 0 16,-8-3 1-16,0 0 1 0,0 0 11 0,0 0-2 15,0 0-2-15,0 0-1 0,0 0 4 0,0 0-2 0,0 0-2 16,0 0-1-16,0 0 2 0,0 0-1 16,0 0-1-16,0 0-1 0,0 0 14 0,0 0-4 0,0 0-3 15,0 0-2-15,0 0 7 0,0 0-3 0,0 0-3 16,0 0-2-16,0 0-5 0,0 0-1 0,0 0 0 16,0 0 0-16,0 0 2 0,0 0 0 0,-10-8-1 15,1 5-1-15,2-1 9 0,7 4-2 0,0 0-2 16,0 0-1-16,-10-6-8 0,1 2 0 0,0 2 1 15,9 2 0-15,0 0 12 0,0 0-2 0,-9-4-1 0,3 1-2 16,-5 1 7-16,5 1-3 0,-2 0-2 0,2 0-1 16,-3-1 14-16,9 2-4 0,0 0-4 0,0 0-2 15,0 0 5-15,-10-5-4 0,0 3-2 0,5 2-2 16,-3-1 1-16,-2 0-1 0,10 1-2 0,0 0-1 16,-10-3-9-16,-2 3 1 0,5-4 1 0,2 8 1 0,-4-8 2 15,-2 4 0-15,6-2 0 0,5 2 0 0,0 0 1 16,-11 0-1-16,2 2 0 0,3-2 0 0,6 0 0 15,-11 4 0-15,4-4 0 0,2 0 0 0,-2 0 0 16,-1 3 0-16,8-3 0 0,0 0 0 0,-9 0-1 16,1 0 0-16,-2 0 1 0,2 1 0 0,1-1-1 15,-1-1 0-15,-2 1 0 0,2 0 1 0,-2 0-1 16,5 0 0-16,-4 2 0 0,-2 0 1 0,3-2 6 0,0 3-1 16,-6-1-1-16,3 1-1 0,-3-1-13 0,0 0 2 15,-3 3 2-15,-2-1 1 0,-4-2-20 0,6 3 5 16,-9 2 4-16,-1-4 4 0,-2 2-83 0,1 1 46 15,-5 0 23-15,1 2 13 0,-2 3-235 0,2-1 112 16</inkml:trace>
  <inkml:trace contextRef="#ctx0" brushRef="#br0" timeOffset="-212790.41">23694 6703 614 0,'0'0'0'0,"0"0"0"0,0 0 0 0,-19-31 0 15,2 0 0-15,2 4 0 0,1-8 0 0,3 9 0 0,-3 0 55 0,3-2-23 0,1-1-13 0,-5 6-7 0,7-1 18 0,3 3 15 0,-6-2-23 0,8 7-11 0,-8-2 116 0,4 0-61 0,-1 6-30 16,1 1-17-16,-3 3 85 0,10 1-49 0,-6-1-26 0,6 8-13 16,-8-1 46-16,8 1-30 0,-8 1-15 0,6 7-9 15,-3 2 16-15,4 5-11 0,-7 8-6 0,7 7-3 16,-12 8 8-16,10 5-5 0,-4 11-2 0,2 0-2 16,0 6-2-16,7-1 0 0,-2 8 0 0,0 2-1 15,0 13 17-15,10 2-4 0,-5 5-2 0,0-4-3 0,-2 2 8 16,8 18-3-16,-5 1-3 0,-4 1-2 0,-2 1 9 15,6-6-4-15,-9 15-3 0,4 4-2 0,-5 6 6 16,7-12-3-16,-5 5-3 0,5-7-1 0,-2 6-1 16,7-13-1-16,-4-7-1 0,-1-15-1 0,-1-8 8 15,0-9-2-15,-4-12-2 0,2-1-2 0,-5-2-9 16,6-3 1-16,-11-14 1 0,2-9 0 0,-2-3 10 0,4 2-2 16,-5-13-1-16,5-1-1 0,-7 0 19 0,8-5-5 15,-2-3-4-15,-1 0-3 0,-3-3 7 0,3 1-3 16,-6-11-4-16,8-8-2 0,-12-1-10 0,5-1 0 0,-3-17 0 15,0-3 0-15,1-9-14 0,-3-2 3 0,3-4 2 16,2 1 3-16,-1-16-3 0,3 3 2 0,-2-14 2 16,4 9 1-16,-7-8 3 0,3 11 1 0,-2 7 0 15,-1 10 0-15,-1 1 10 0,0 10-2 0,-1 1-1 16,4 3-2-16,-5 5 23 0,6 5-5 0,-3 3-5 16,6 1-4-16,-4 7 30 0,10 9-21 0,-6-5-11 15,5-3-6-15,-2 7 20 0,7 8-11 0,0 0-6 16,-2-13-3-16,2 13-42 0,2 5 14 0,-2-5 7 15,0 0 4-15,4 10-38 0,0 4 25 0,2 0 13 16,2 5 6-16,-2 9-32 0,7 4 16 0,-4 8 10 0,-1 5 4 16,4 7 12-16,-2 8-1 0,4 12-1 0,-3-1-1 15,3 14-10-15,2-5 2 0,3-1 2 0,0-7 1 16,0-4 1-16,-2 6 0 0,5-9 1 0,0-16 0 16,0 2 0-16,-2 3 1 0,3-15 0 0,-1-3 0 15,-6 0 2-15,9-9 0 0,-5-4-1 0,-2-6 0 16,-3-1 0-16,3-5 0 0,-6-1 0 0,2-3 0 0,0-2 1 15,-1-4 0-15,-3-1 0 0,3 0-1 0,0-2 8 16,-4-6-2-16,5-3-1 0,0-7-1 0,5-12 3 16,0-5-1-16,6-14-1 0,4-6-1 0,5-16 2 15,2 2-1-15,17-11-1 0,0-7-1 0,9-17 3 16,2 3-1-16,-2-2-1 0,-8 13-1 0,-5 1 4 16,-6 15-2-16,-2 0-1 0,-12 5-1 0,-1 12-3 15,-4 17 0-15,-1 2 0 0,-1 3 0 0,-9 8 20 0,-6 6-4 16,1 4-4-16,-2 9-2 0,-6-6 13 0,4 8-5 15,-8 2-4-15,4 4-3 0,-5-4-30 0,-1 3 4 0,1 2 4 16,5-1 2-16,-13 6-123 0,7-3 63 0,2 4 32 16,-1 2 17-16,-2 2-128 0,6-5 68 0,2 3 36 15,4-5 20-15,-5-4-325 0,11-3 147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E84BC30-F9E4-4D09-AC29-595EDF14C42A}"/>
              </a:ext>
            </a:extLst>
          </p:cNvPr>
          <p:cNvSpPr>
            <a:spLocks noGrp="1" noChangeArrowheads="1"/>
          </p:cNvSpPr>
          <p:nvPr>
            <p:ph type="hdr" sz="quarter"/>
          </p:nvPr>
        </p:nvSpPr>
        <p:spPr bwMode="auto">
          <a:xfrm>
            <a:off x="0" y="0"/>
            <a:ext cx="2965450" cy="469900"/>
          </a:xfrm>
          <a:prstGeom prst="rect">
            <a:avLst/>
          </a:prstGeom>
          <a:noFill/>
          <a:ln>
            <a:noFill/>
          </a:ln>
          <a:effectLst/>
        </p:spPr>
        <p:txBody>
          <a:bodyPr vert="horz" wrap="square" lIns="96502" tIns="48253" rIns="96502" bIns="48253" numCol="1" anchor="t" anchorCtr="0" compatLnSpc="1">
            <a:prstTxWarp prst="textNoShape">
              <a:avLst/>
            </a:prstTxWarp>
          </a:bodyPr>
          <a:lstStyle>
            <a:lvl1pPr defTabSz="965200">
              <a:spcBef>
                <a:spcPct val="0"/>
              </a:spcBef>
              <a:buFontTx/>
              <a:buNone/>
              <a:defRPr sz="1400" baseline="0">
                <a:solidFill>
                  <a:schemeClr val="tx1"/>
                </a:solidFill>
              </a:defRPr>
            </a:lvl1pPr>
          </a:lstStyle>
          <a:p>
            <a:pPr>
              <a:defRPr/>
            </a:pPr>
            <a:endParaRPr lang="en-US" altLang="zh-CN"/>
          </a:p>
        </p:txBody>
      </p:sp>
      <p:sp>
        <p:nvSpPr>
          <p:cNvPr id="5123" name="Rectangle 3">
            <a:extLst>
              <a:ext uri="{FF2B5EF4-FFF2-40B4-BE49-F238E27FC236}">
                <a16:creationId xmlns:a16="http://schemas.microsoft.com/office/drawing/2014/main" id="{F13108D6-364A-4AAF-B655-5A91B1C56714}"/>
              </a:ext>
            </a:extLst>
          </p:cNvPr>
          <p:cNvSpPr>
            <a:spLocks noGrp="1" noChangeArrowheads="1"/>
          </p:cNvSpPr>
          <p:nvPr>
            <p:ph type="dt" idx="1"/>
          </p:nvPr>
        </p:nvSpPr>
        <p:spPr bwMode="auto">
          <a:xfrm>
            <a:off x="3879850" y="0"/>
            <a:ext cx="2965450" cy="469900"/>
          </a:xfrm>
          <a:prstGeom prst="rect">
            <a:avLst/>
          </a:prstGeom>
          <a:noFill/>
          <a:ln>
            <a:noFill/>
          </a:ln>
          <a:effectLst/>
        </p:spPr>
        <p:txBody>
          <a:bodyPr vert="horz" wrap="square" lIns="96502" tIns="48253" rIns="96502" bIns="48253" numCol="1" anchor="t" anchorCtr="0" compatLnSpc="1">
            <a:prstTxWarp prst="textNoShape">
              <a:avLst/>
            </a:prstTxWarp>
          </a:bodyPr>
          <a:lstStyle>
            <a:lvl1pPr algn="r" defTabSz="965200">
              <a:spcBef>
                <a:spcPct val="0"/>
              </a:spcBef>
              <a:buFontTx/>
              <a:buNone/>
              <a:defRPr sz="1400" baseline="0">
                <a:solidFill>
                  <a:schemeClr val="tx1"/>
                </a:solidFill>
              </a:defRPr>
            </a:lvl1pPr>
          </a:lstStyle>
          <a:p>
            <a:pPr>
              <a:defRPr/>
            </a:pPr>
            <a:endParaRPr lang="en-US" altLang="zh-CN"/>
          </a:p>
        </p:txBody>
      </p:sp>
      <p:sp>
        <p:nvSpPr>
          <p:cNvPr id="14340" name="Rectangle 4">
            <a:extLst>
              <a:ext uri="{FF2B5EF4-FFF2-40B4-BE49-F238E27FC236}">
                <a16:creationId xmlns:a16="http://schemas.microsoft.com/office/drawing/2014/main" id="{3C96D703-830B-45D1-B782-0C351CBFC871}"/>
              </a:ext>
            </a:extLst>
          </p:cNvPr>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27666238-FA10-4F75-9D67-86ED3FE38D29}"/>
              </a:ext>
            </a:extLst>
          </p:cNvPr>
          <p:cNvSpPr>
            <a:spLocks noGrp="1" noChangeArrowheads="1"/>
          </p:cNvSpPr>
          <p:nvPr>
            <p:ph type="body" sz="quarter" idx="3"/>
          </p:nvPr>
        </p:nvSpPr>
        <p:spPr bwMode="auto">
          <a:xfrm>
            <a:off x="911225" y="4462463"/>
            <a:ext cx="5022850" cy="4229100"/>
          </a:xfrm>
          <a:prstGeom prst="rect">
            <a:avLst/>
          </a:prstGeom>
          <a:noFill/>
          <a:ln>
            <a:noFill/>
          </a:ln>
          <a:effectLst/>
        </p:spPr>
        <p:txBody>
          <a:bodyPr vert="horz" wrap="square" lIns="96502" tIns="48253" rIns="96502" bIns="48253"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a:extLst>
              <a:ext uri="{FF2B5EF4-FFF2-40B4-BE49-F238E27FC236}">
                <a16:creationId xmlns:a16="http://schemas.microsoft.com/office/drawing/2014/main" id="{8A2BAF7C-A688-4799-9667-EB9E91E8E008}"/>
              </a:ext>
            </a:extLst>
          </p:cNvPr>
          <p:cNvSpPr>
            <a:spLocks noGrp="1" noChangeArrowheads="1"/>
          </p:cNvSpPr>
          <p:nvPr>
            <p:ph type="ftr" sz="quarter" idx="4"/>
          </p:nvPr>
        </p:nvSpPr>
        <p:spPr bwMode="auto">
          <a:xfrm>
            <a:off x="0" y="8926513"/>
            <a:ext cx="2965450" cy="469900"/>
          </a:xfrm>
          <a:prstGeom prst="rect">
            <a:avLst/>
          </a:prstGeom>
          <a:noFill/>
          <a:ln>
            <a:noFill/>
          </a:ln>
          <a:effectLst/>
        </p:spPr>
        <p:txBody>
          <a:bodyPr vert="horz" wrap="square" lIns="96502" tIns="48253" rIns="96502" bIns="48253" numCol="1" anchor="b" anchorCtr="0" compatLnSpc="1">
            <a:prstTxWarp prst="textNoShape">
              <a:avLst/>
            </a:prstTxWarp>
          </a:bodyPr>
          <a:lstStyle>
            <a:lvl1pPr defTabSz="965200">
              <a:spcBef>
                <a:spcPct val="0"/>
              </a:spcBef>
              <a:buFontTx/>
              <a:buNone/>
              <a:defRPr sz="1400" baseline="0">
                <a:solidFill>
                  <a:schemeClr val="tx1"/>
                </a:solidFill>
              </a:defRPr>
            </a:lvl1pPr>
          </a:lstStyle>
          <a:p>
            <a:pPr>
              <a:defRPr/>
            </a:pPr>
            <a:endParaRPr lang="en-US" altLang="zh-CN"/>
          </a:p>
        </p:txBody>
      </p:sp>
      <p:sp>
        <p:nvSpPr>
          <p:cNvPr id="5127" name="Rectangle 7">
            <a:extLst>
              <a:ext uri="{FF2B5EF4-FFF2-40B4-BE49-F238E27FC236}">
                <a16:creationId xmlns:a16="http://schemas.microsoft.com/office/drawing/2014/main" id="{91B8ECFA-4BD7-4123-9A07-8A2D5558B11F}"/>
              </a:ext>
            </a:extLst>
          </p:cNvPr>
          <p:cNvSpPr>
            <a:spLocks noGrp="1" noChangeArrowheads="1"/>
          </p:cNvSpPr>
          <p:nvPr>
            <p:ph type="sldNum" sz="quarter" idx="5"/>
          </p:nvPr>
        </p:nvSpPr>
        <p:spPr bwMode="auto">
          <a:xfrm>
            <a:off x="3879850" y="8926513"/>
            <a:ext cx="2965450" cy="469900"/>
          </a:xfrm>
          <a:prstGeom prst="rect">
            <a:avLst/>
          </a:prstGeom>
          <a:noFill/>
          <a:ln>
            <a:noFill/>
          </a:ln>
          <a:effectLst/>
        </p:spPr>
        <p:txBody>
          <a:bodyPr vert="horz" wrap="square" lIns="96502" tIns="48253" rIns="96502" bIns="48253" numCol="1" anchor="b" anchorCtr="0" compatLnSpc="1">
            <a:prstTxWarp prst="textNoShape">
              <a:avLst/>
            </a:prstTxWarp>
          </a:bodyPr>
          <a:lstStyle>
            <a:lvl1pPr algn="r" defTabSz="965200">
              <a:defRPr sz="1400" baseline="0" smtClean="0">
                <a:solidFill>
                  <a:schemeClr val="tx1"/>
                </a:solidFill>
              </a:defRPr>
            </a:lvl1pPr>
          </a:lstStyle>
          <a:p>
            <a:pPr>
              <a:defRPr/>
            </a:pPr>
            <a:fld id="{EB9DB40B-AC3A-418C-A6D9-E0B9AA63236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CB3C539C-9EB5-4F3F-ABCB-F345C6CB454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7B9A2BEE-50A5-479A-AFBC-4555D5D5046D}" type="slidenum">
              <a:rPr lang="en-US" altLang="zh-CN" sz="1400" baseline="0">
                <a:solidFill>
                  <a:schemeClr val="tx1"/>
                </a:solidFill>
              </a:rPr>
              <a:pPr/>
              <a:t>1</a:t>
            </a:fld>
            <a:endParaRPr lang="en-US" altLang="zh-CN" sz="1400" baseline="0">
              <a:solidFill>
                <a:schemeClr val="tx1"/>
              </a:solidFill>
            </a:endParaRPr>
          </a:p>
        </p:txBody>
      </p:sp>
      <p:sp>
        <p:nvSpPr>
          <p:cNvPr id="16387" name="Rectangle 2">
            <a:extLst>
              <a:ext uri="{FF2B5EF4-FFF2-40B4-BE49-F238E27FC236}">
                <a16:creationId xmlns:a16="http://schemas.microsoft.com/office/drawing/2014/main" id="{C533D91F-B5E4-4C91-BD94-7E99381B758D}"/>
              </a:ext>
            </a:extLst>
          </p:cNvPr>
          <p:cNvSpPr>
            <a:spLocks noGrp="1" noRot="1" noChangeAspect="1" noChangeArrowheads="1" noTextEdit="1"/>
          </p:cNvSpPr>
          <p:nvPr>
            <p:ph type="sldImg"/>
          </p:nvPr>
        </p:nvSpPr>
        <p:spPr>
          <a:xfrm>
            <a:off x="290513" y="704850"/>
            <a:ext cx="6264275" cy="3524250"/>
          </a:xfrm>
          <a:ln/>
        </p:spPr>
      </p:sp>
      <p:sp>
        <p:nvSpPr>
          <p:cNvPr id="16388" name="Rectangle 3">
            <a:extLst>
              <a:ext uri="{FF2B5EF4-FFF2-40B4-BE49-F238E27FC236}">
                <a16:creationId xmlns:a16="http://schemas.microsoft.com/office/drawing/2014/main" id="{25CE37FD-F88E-48E4-B25D-367F5A51A3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7C1F6C6-A948-4535-806A-E1DB6907D8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2800" baseline="-25000">
                <a:solidFill>
                  <a:schemeClr val="accent2"/>
                </a:solidFill>
                <a:latin typeface="Times New Roman" panose="02020603050405020304" pitchFamily="18" charset="0"/>
              </a:defRPr>
            </a:lvl1pPr>
            <a:lvl2pPr marL="742950" indent="-285750" defTabSz="923925">
              <a:defRPr sz="2800" baseline="-25000">
                <a:solidFill>
                  <a:schemeClr val="accent2"/>
                </a:solidFill>
                <a:latin typeface="Times New Roman" panose="02020603050405020304" pitchFamily="18" charset="0"/>
              </a:defRPr>
            </a:lvl2pPr>
            <a:lvl3pPr marL="1143000" indent="-228600" defTabSz="923925">
              <a:defRPr sz="2800" baseline="-25000">
                <a:solidFill>
                  <a:schemeClr val="accent2"/>
                </a:solidFill>
                <a:latin typeface="Times New Roman" panose="02020603050405020304" pitchFamily="18" charset="0"/>
              </a:defRPr>
            </a:lvl3pPr>
            <a:lvl4pPr marL="1600200" indent="-228600" defTabSz="923925">
              <a:defRPr sz="2800" baseline="-25000">
                <a:solidFill>
                  <a:schemeClr val="accent2"/>
                </a:solidFill>
                <a:latin typeface="Times New Roman" panose="02020603050405020304" pitchFamily="18" charset="0"/>
              </a:defRPr>
            </a:lvl4pPr>
            <a:lvl5pPr marL="2057400" indent="-228600" defTabSz="923925">
              <a:defRPr sz="2800" baseline="-25000">
                <a:solidFill>
                  <a:schemeClr val="accent2"/>
                </a:solidFill>
                <a:latin typeface="Times New Roman" panose="02020603050405020304" pitchFamily="18" charset="0"/>
              </a:defRPr>
            </a:lvl5pPr>
            <a:lvl6pPr marL="2514600" indent="-228600" defTabSz="923925"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23925"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23925"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23925"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DA93CA64-39D5-4C9B-82BA-CFFDA8E86D80}" type="slidenum">
              <a:rPr lang="en-US" altLang="en-US" sz="1400" baseline="0">
                <a:solidFill>
                  <a:schemeClr val="tx1"/>
                </a:solidFill>
                <a:ea typeface="MS PGothic" panose="020B0600070205080204" pitchFamily="34" charset="-128"/>
              </a:rPr>
              <a:pPr/>
              <a:t>14</a:t>
            </a:fld>
            <a:endParaRPr lang="en-US" altLang="en-US" sz="1400" baseline="0">
              <a:solidFill>
                <a:schemeClr val="tx1"/>
              </a:solidFill>
              <a:ea typeface="MS PGothic" panose="020B0600070205080204" pitchFamily="34" charset="-128"/>
            </a:endParaRPr>
          </a:p>
        </p:txBody>
      </p:sp>
      <p:sp>
        <p:nvSpPr>
          <p:cNvPr id="20483" name="Rectangle 2">
            <a:extLst>
              <a:ext uri="{FF2B5EF4-FFF2-40B4-BE49-F238E27FC236}">
                <a16:creationId xmlns:a16="http://schemas.microsoft.com/office/drawing/2014/main" id="{3E33C45C-DF54-4CDD-A88D-97C52CE7106D}"/>
              </a:ext>
            </a:extLst>
          </p:cNvPr>
          <p:cNvSpPr>
            <a:spLocks noGrp="1" noRot="1" noChangeAspect="1" noChangeArrowheads="1" noTextEdit="1"/>
          </p:cNvSpPr>
          <p:nvPr>
            <p:ph type="sldImg"/>
          </p:nvPr>
        </p:nvSpPr>
        <p:spPr>
          <a:xfrm>
            <a:off x="290513" y="704850"/>
            <a:ext cx="6264275" cy="3524250"/>
          </a:xfrm>
          <a:ln/>
        </p:spPr>
      </p:sp>
      <p:sp>
        <p:nvSpPr>
          <p:cNvPr id="20484" name="Rectangle 3">
            <a:extLst>
              <a:ext uri="{FF2B5EF4-FFF2-40B4-BE49-F238E27FC236}">
                <a16:creationId xmlns:a16="http://schemas.microsoft.com/office/drawing/2014/main" id="{65CF00B8-9B31-40A1-A978-6FAF8E228B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A76B1-54E0-FD44-B3D2-2EA814FA2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778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A76B1-54E0-FD44-B3D2-2EA814FA2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720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B420E9-18F3-418F-BC42-CA7275E3AAD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DDA38C94-88C5-4BAA-B155-408A50180A6B}" type="slidenum">
              <a:rPr lang="en-US" altLang="zh-CN" sz="1400" baseline="0">
                <a:solidFill>
                  <a:schemeClr val="tx1"/>
                </a:solidFill>
              </a:rPr>
              <a:pPr/>
              <a:t>20</a:t>
            </a:fld>
            <a:endParaRPr lang="en-US" altLang="zh-CN" sz="1400" baseline="0">
              <a:solidFill>
                <a:schemeClr val="tx1"/>
              </a:solidFill>
            </a:endParaRPr>
          </a:p>
        </p:txBody>
      </p:sp>
      <p:sp>
        <p:nvSpPr>
          <p:cNvPr id="22531" name="Rectangle 2">
            <a:extLst>
              <a:ext uri="{FF2B5EF4-FFF2-40B4-BE49-F238E27FC236}">
                <a16:creationId xmlns:a16="http://schemas.microsoft.com/office/drawing/2014/main" id="{8F4DE517-9344-4AA7-94F8-AD92A2EDF568}"/>
              </a:ext>
            </a:extLst>
          </p:cNvPr>
          <p:cNvSpPr>
            <a:spLocks noGrp="1" noRot="1" noChangeAspect="1" noChangeArrowheads="1" noTextEdit="1"/>
          </p:cNvSpPr>
          <p:nvPr>
            <p:ph type="sldImg"/>
          </p:nvPr>
        </p:nvSpPr>
        <p:spPr>
          <a:xfrm>
            <a:off x="290513" y="704850"/>
            <a:ext cx="6264275" cy="3524250"/>
          </a:xfrm>
          <a:ln/>
        </p:spPr>
      </p:sp>
      <p:sp>
        <p:nvSpPr>
          <p:cNvPr id="20484" name="Rectangle 3">
            <a:extLst>
              <a:ext uri="{FF2B5EF4-FFF2-40B4-BE49-F238E27FC236}">
                <a16:creationId xmlns:a16="http://schemas.microsoft.com/office/drawing/2014/main" id="{D638FB7C-90FB-4B81-8AB9-15BCD5791A46}"/>
              </a:ext>
            </a:extLst>
          </p:cNvPr>
          <p:cNvSpPr>
            <a:spLocks noGrp="1" noChangeArrowheads="1"/>
          </p:cNvSpPr>
          <p:nvPr>
            <p:ph type="body" idx="1"/>
          </p:nvPr>
        </p:nvSpPr>
        <p:spPr/>
        <p:txBody>
          <a:bodyPr/>
          <a:lstStyle/>
          <a:p>
            <a:pPr marL="228600" indent="-228600">
              <a:buFontTx/>
              <a:buAutoNum type="arabicParenR"/>
              <a:defRPr/>
            </a:pPr>
            <a:r>
              <a:rPr lang="zh-CN" altLang="en-US" dirty="0"/>
              <a:t>存储程序（</a:t>
            </a:r>
            <a:r>
              <a:rPr lang="en-US" altLang="zh-CN" dirty="0"/>
              <a:t>stored program</a:t>
            </a:r>
            <a:r>
              <a:rPr lang="zh-CN" altLang="en-US" dirty="0"/>
              <a:t>）</a:t>
            </a:r>
            <a:endParaRPr lang="en-US" altLang="zh-CN" dirty="0"/>
          </a:p>
          <a:p>
            <a:pPr marL="228600" indent="-228600">
              <a:buFontTx/>
              <a:buAutoNum type="arabicParenR"/>
              <a:defRPr/>
            </a:pPr>
            <a:r>
              <a:rPr lang="zh-CN" altLang="en-US" dirty="0"/>
              <a:t>由</a:t>
            </a:r>
            <a:r>
              <a:rPr lang="en-US" altLang="zh-CN" dirty="0"/>
              <a:t>5</a:t>
            </a:r>
            <a:r>
              <a:rPr lang="zh-CN" altLang="en-US" dirty="0"/>
              <a:t>个部件组成：运算器、控制器、存储器、输入设备、输出设备</a:t>
            </a:r>
            <a:endParaRPr lang="en-US" altLang="zh-CN" dirty="0"/>
          </a:p>
          <a:p>
            <a:pPr marL="228600" indent="-228600">
              <a:buFontTx/>
              <a:buAutoNum type="arabicParenR"/>
              <a:defRPr/>
            </a:pPr>
            <a:r>
              <a:rPr lang="zh-CN" altLang="en-US" dirty="0"/>
              <a:t>存放数据和指令，形式上没有区别，但计算机可区分。控制器自动控制指令的执行，运算器执行算术和逻辑运算；操作人员可通过输入输出设备使用计算机。</a:t>
            </a:r>
            <a:endParaRPr lang="en-US" altLang="zh-CN" dirty="0"/>
          </a:p>
          <a:p>
            <a:pPr marL="228600" indent="-228600">
              <a:buFontTx/>
              <a:buAutoNum type="arabicParenR"/>
              <a:defRPr/>
            </a:pPr>
            <a:r>
              <a:rPr lang="zh-CN" altLang="en-US" dirty="0"/>
              <a:t>计算机内部已二进制形式表示指令和数据，指令由操作码和地址码两部分组成，操作码指出操作类型，地址码给出操作数地址；一串指令构成程序。</a:t>
            </a:r>
            <a:endParaRPr lang="en-US" altLang="zh-CN" dirty="0"/>
          </a:p>
          <a:p>
            <a:pPr marL="228600" indent="-228600">
              <a:buFontTx/>
              <a:buAutoNum type="arabicParenR"/>
              <a:defRPr/>
            </a:pPr>
            <a:endParaRPr lang="en-US" altLang="zh-CN" dirty="0"/>
          </a:p>
          <a:p>
            <a:pPr marL="228600" indent="-228600">
              <a:buFontTx/>
              <a:buAutoNum type="arabicParenR"/>
              <a:defRPr/>
            </a:pPr>
            <a:r>
              <a:rPr lang="en-US" b="0" i="0" u="none" strike="noStrike" dirty="0" err="1">
                <a:solidFill>
                  <a:srgbClr val="111111"/>
                </a:solidFill>
                <a:effectLst/>
                <a:latin typeface="system-ui"/>
              </a:rPr>
              <a:t>PC：ProgramCounter</a:t>
            </a:r>
            <a:r>
              <a:rPr lang="en-US" b="0" i="0" u="none" strike="noStrike" dirty="0">
                <a:solidFill>
                  <a:srgbClr val="111111"/>
                </a:solidFill>
                <a:effectLst/>
                <a:latin typeface="system-ui"/>
              </a:rPr>
              <a:t>，</a:t>
            </a:r>
            <a:r>
              <a:rPr lang="zh-CN" altLang="en-US" b="0" i="0" u="none" strike="noStrike" dirty="0">
                <a:solidFill>
                  <a:srgbClr val="111111"/>
                </a:solidFill>
                <a:effectLst/>
                <a:latin typeface="system-ui"/>
              </a:rPr>
              <a:t>程序计数器</a:t>
            </a:r>
            <a:endParaRPr lang="en-US" altLang="zh-CN" b="0" i="0" u="none" strike="noStrike" dirty="0">
              <a:solidFill>
                <a:srgbClr val="111111"/>
              </a:solidFill>
              <a:effectLst/>
              <a:latin typeface="system-ui"/>
            </a:endParaRPr>
          </a:p>
          <a:p>
            <a:pPr marL="228600" indent="-228600">
              <a:buFontTx/>
              <a:buAutoNum type="arabicParenR"/>
              <a:defRPr/>
            </a:pPr>
            <a:r>
              <a:rPr lang="en-US" b="0" i="0" u="none" strike="noStrike" dirty="0" err="1">
                <a:solidFill>
                  <a:srgbClr val="111111"/>
                </a:solidFill>
                <a:effectLst/>
                <a:latin typeface="system-ui"/>
              </a:rPr>
              <a:t>CU：Control</a:t>
            </a:r>
            <a:r>
              <a:rPr lang="en-US" b="0" i="0" u="none" strike="noStrike" dirty="0">
                <a:solidFill>
                  <a:srgbClr val="111111"/>
                </a:solidFill>
                <a:effectLst/>
                <a:latin typeface="system-ui"/>
              </a:rPr>
              <a:t> Unit，</a:t>
            </a:r>
            <a:r>
              <a:rPr lang="zh-CN" altLang="en-US" b="0" i="0" u="none" strike="noStrike" dirty="0">
                <a:solidFill>
                  <a:srgbClr val="111111"/>
                </a:solidFill>
                <a:effectLst/>
                <a:latin typeface="system-ui"/>
              </a:rPr>
              <a:t>控制单元（部件），为控制器的核心部件，其功能是产生微操作命令序列</a:t>
            </a:r>
            <a:endParaRPr lang="en-US" altLang="zh-CN" b="0" i="0" u="none" strike="noStrike" dirty="0">
              <a:solidFill>
                <a:srgbClr val="111111"/>
              </a:solidFill>
              <a:effectLst/>
              <a:latin typeface="system-ui"/>
            </a:endParaRPr>
          </a:p>
          <a:p>
            <a:pPr marL="228600" indent="-228600">
              <a:buFontTx/>
              <a:buAutoNum type="arabicParenR"/>
              <a:defRPr/>
            </a:pPr>
            <a:r>
              <a:rPr lang="en-US" b="0" i="0" u="none" strike="noStrike" dirty="0">
                <a:solidFill>
                  <a:srgbClr val="111111"/>
                </a:solidFill>
                <a:effectLst/>
                <a:latin typeface="system-ui"/>
              </a:rPr>
              <a:t> </a:t>
            </a:r>
            <a:r>
              <a:rPr lang="en-US" b="0" i="0" u="none" strike="noStrike" dirty="0" err="1">
                <a:solidFill>
                  <a:srgbClr val="111111"/>
                </a:solidFill>
                <a:effectLst/>
                <a:latin typeface="system-ui"/>
              </a:rPr>
              <a:t>ALU：</a:t>
            </a:r>
            <a:r>
              <a:rPr lang="en-US" b="1" i="0" u="none" strike="noStrike" dirty="0" err="1">
                <a:solidFill>
                  <a:srgbClr val="111111"/>
                </a:solidFill>
                <a:effectLst/>
                <a:latin typeface="system-ui"/>
              </a:rPr>
              <a:t>ArithmeticLogic</a:t>
            </a:r>
            <a:r>
              <a:rPr lang="en-US" b="1" i="0" u="none" strike="noStrike" dirty="0">
                <a:solidFill>
                  <a:srgbClr val="111111"/>
                </a:solidFill>
                <a:effectLst/>
                <a:latin typeface="system-ui"/>
              </a:rPr>
              <a:t> Unit</a:t>
            </a:r>
            <a:r>
              <a:rPr lang="en-US" b="0" i="0" u="none" strike="noStrike" dirty="0">
                <a:solidFill>
                  <a:srgbClr val="111111"/>
                </a:solidFill>
                <a:effectLst/>
                <a:latin typeface="system-ui"/>
              </a:rPr>
              <a:t>，</a:t>
            </a:r>
            <a:r>
              <a:rPr lang="zh-CN" altLang="en-US" b="0" i="0" u="none" strike="noStrike" dirty="0">
                <a:solidFill>
                  <a:srgbClr val="111111"/>
                </a:solidFill>
                <a:effectLst/>
                <a:latin typeface="system-ui"/>
              </a:rPr>
              <a:t>算术逻辑运算单元，为运算器的核心部件，其功能是进行算术、逻辑运算。</a:t>
            </a:r>
            <a:endParaRPr lang="en-US" altLang="zh-CN" dirty="0"/>
          </a:p>
          <a:p>
            <a:pPr>
              <a:defRPr/>
            </a:pPr>
            <a:endParaRPr lang="en-US" altLang="zh-CN" dirty="0"/>
          </a:p>
          <a:p>
            <a:pPr>
              <a:defRPr/>
            </a:pPr>
            <a:r>
              <a:rPr lang="zh-CN" altLang="en-US" dirty="0"/>
              <a:t>总线：地址线、数据线、控制线</a:t>
            </a:r>
            <a:endParaRPr lang="en-US" altLang="zh-CN" dirty="0"/>
          </a:p>
          <a:p>
            <a:pPr>
              <a:defRPr/>
            </a:pPr>
            <a:r>
              <a:rPr lang="en-US" altLang="zh-CN" dirty="0"/>
              <a:t>CPU -&gt; </a:t>
            </a:r>
            <a:r>
              <a:rPr lang="zh-CN" altLang="en-US" dirty="0"/>
              <a:t>地址线</a:t>
            </a:r>
            <a:r>
              <a:rPr lang="en-US" altLang="zh-CN" dirty="0"/>
              <a:t>: </a:t>
            </a:r>
            <a:r>
              <a:rPr lang="zh-CN" altLang="en-US" dirty="0"/>
              <a:t>主存地址寄存器（</a:t>
            </a:r>
            <a:r>
              <a:rPr lang="en-US" altLang="zh-CN" dirty="0"/>
              <a:t>Memory Address Register, MAR</a:t>
            </a:r>
            <a:r>
              <a:rPr lang="zh-CN" altLang="en-US" dirty="0"/>
              <a:t>）</a:t>
            </a:r>
            <a:endParaRPr lang="en-US" altLang="zh-CN" dirty="0"/>
          </a:p>
          <a:p>
            <a:pPr>
              <a:defRPr/>
            </a:pPr>
            <a:r>
              <a:rPr lang="en-US" altLang="zh-CN" dirty="0"/>
              <a:t>CPU &lt;-&gt; </a:t>
            </a:r>
            <a:r>
              <a:rPr lang="zh-CN" altLang="en-US" dirty="0"/>
              <a:t>数据线</a:t>
            </a:r>
            <a:r>
              <a:rPr lang="en-US" altLang="zh-CN" dirty="0"/>
              <a:t>: </a:t>
            </a:r>
            <a:r>
              <a:rPr lang="zh-CN" altLang="en-US" dirty="0"/>
              <a:t>主存数据寄存器（</a:t>
            </a:r>
            <a:r>
              <a:rPr lang="en-US" altLang="zh-CN" dirty="0"/>
              <a:t>Memory Data Register, MDR</a:t>
            </a:r>
            <a:r>
              <a:rPr lang="zh-CN" altLang="en-US" dirty="0"/>
              <a:t>）</a:t>
            </a:r>
            <a:endParaRPr lang="en-US" altLang="zh-CN" dirty="0"/>
          </a:p>
          <a:p>
            <a:pPr>
              <a:defRPr/>
            </a:pP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6152D779-A088-4814-91E6-4D08DDC1647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AFAE635C-09F9-4732-85AD-277AC73A8235}" type="slidenum">
              <a:rPr lang="en-US" altLang="zh-CN" sz="1400" baseline="0">
                <a:solidFill>
                  <a:schemeClr val="tx1"/>
                </a:solidFill>
              </a:rPr>
              <a:pPr/>
              <a:t>21</a:t>
            </a:fld>
            <a:endParaRPr lang="en-US" altLang="zh-CN" sz="1400" baseline="0">
              <a:solidFill>
                <a:schemeClr val="tx1"/>
              </a:solidFill>
            </a:endParaRPr>
          </a:p>
        </p:txBody>
      </p:sp>
      <p:sp>
        <p:nvSpPr>
          <p:cNvPr id="24579" name="Rectangle 2">
            <a:extLst>
              <a:ext uri="{FF2B5EF4-FFF2-40B4-BE49-F238E27FC236}">
                <a16:creationId xmlns:a16="http://schemas.microsoft.com/office/drawing/2014/main" id="{64B984C9-1E8D-42DD-ACD8-6249A51315CE}"/>
              </a:ext>
            </a:extLst>
          </p:cNvPr>
          <p:cNvSpPr>
            <a:spLocks noGrp="1" noRot="1" noChangeAspect="1" noChangeArrowheads="1" noTextEdit="1"/>
          </p:cNvSpPr>
          <p:nvPr>
            <p:ph type="sldImg"/>
          </p:nvPr>
        </p:nvSpPr>
        <p:spPr>
          <a:xfrm>
            <a:off x="290513" y="704850"/>
            <a:ext cx="6264275" cy="3524250"/>
          </a:xfrm>
          <a:ln/>
        </p:spPr>
      </p:sp>
      <p:sp>
        <p:nvSpPr>
          <p:cNvPr id="24580" name="Rectangle 3">
            <a:extLst>
              <a:ext uri="{FF2B5EF4-FFF2-40B4-BE49-F238E27FC236}">
                <a16:creationId xmlns:a16="http://schemas.microsoft.com/office/drawing/2014/main" id="{CE66861C-6B72-4F93-AA01-A095020FD9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8BA6570D-C4A6-4462-8DBF-AB507A486A7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3461F12C-4ABE-4FB5-BE1C-AC184E22BA26}" type="slidenum">
              <a:rPr lang="en-US" altLang="zh-CN" sz="1400" baseline="0">
                <a:solidFill>
                  <a:schemeClr val="tx1"/>
                </a:solidFill>
              </a:rPr>
              <a:pPr/>
              <a:t>22</a:t>
            </a:fld>
            <a:endParaRPr lang="en-US" altLang="zh-CN" sz="1400" baseline="0">
              <a:solidFill>
                <a:schemeClr val="tx1"/>
              </a:solidFill>
            </a:endParaRPr>
          </a:p>
        </p:txBody>
      </p:sp>
      <p:sp>
        <p:nvSpPr>
          <p:cNvPr id="26627" name="Rectangle 2">
            <a:extLst>
              <a:ext uri="{FF2B5EF4-FFF2-40B4-BE49-F238E27FC236}">
                <a16:creationId xmlns:a16="http://schemas.microsoft.com/office/drawing/2014/main" id="{FD42DAF3-4A64-449F-BD15-C88AC4299E1B}"/>
              </a:ext>
            </a:extLst>
          </p:cNvPr>
          <p:cNvSpPr>
            <a:spLocks noGrp="1" noRot="1" noChangeAspect="1" noChangeArrowheads="1" noTextEdit="1"/>
          </p:cNvSpPr>
          <p:nvPr>
            <p:ph type="sldImg"/>
          </p:nvPr>
        </p:nvSpPr>
        <p:spPr>
          <a:xfrm>
            <a:off x="290513" y="704850"/>
            <a:ext cx="6264275" cy="3524250"/>
          </a:xfrm>
          <a:ln/>
        </p:spPr>
      </p:sp>
      <p:sp>
        <p:nvSpPr>
          <p:cNvPr id="26628" name="Rectangle 3">
            <a:extLst>
              <a:ext uri="{FF2B5EF4-FFF2-40B4-BE49-F238E27FC236}">
                <a16:creationId xmlns:a16="http://schemas.microsoft.com/office/drawing/2014/main" id="{111CEEFF-C7B5-4095-BC1A-BE87FDBE0CA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Assembler</a:t>
            </a:r>
            <a:r>
              <a:rPr lang="zh-CN" altLang="en-US"/>
              <a:t>（汇编程序</a:t>
            </a:r>
            <a:r>
              <a:rPr lang="en-US" altLang="zh-CN"/>
              <a:t>/</a:t>
            </a:r>
            <a:r>
              <a:rPr lang="zh-CN" altLang="en-US"/>
              <a:t>汇编器）：汇编语言 </a:t>
            </a:r>
            <a:r>
              <a:rPr lang="en-US" altLang="zh-CN"/>
              <a:t>-&gt; </a:t>
            </a:r>
            <a:r>
              <a:rPr lang="zh-CN" altLang="en-US"/>
              <a:t>机器语言</a:t>
            </a:r>
            <a:endParaRPr lang="en-US" altLang="zh-CN"/>
          </a:p>
          <a:p>
            <a:r>
              <a:rPr lang="en-US" altLang="zh-CN"/>
              <a:t>Interpreter</a:t>
            </a:r>
            <a:r>
              <a:rPr lang="zh-CN" altLang="en-US"/>
              <a:t>（解释程序</a:t>
            </a:r>
            <a:r>
              <a:rPr lang="en-US" altLang="zh-CN"/>
              <a:t>/</a:t>
            </a:r>
            <a:r>
              <a:rPr lang="zh-CN" altLang="en-US"/>
              <a:t>解释器）：源程序语句逐条翻译机器指令并立即执行</a:t>
            </a:r>
            <a:endParaRPr lang="en-US" altLang="zh-CN"/>
          </a:p>
          <a:p>
            <a:r>
              <a:rPr lang="en-US" altLang="zh-CN"/>
              <a:t>Compiler</a:t>
            </a:r>
            <a:r>
              <a:rPr lang="zh-CN" altLang="en-US"/>
              <a:t>（编译程序</a:t>
            </a:r>
            <a:r>
              <a:rPr lang="en-US" altLang="zh-CN"/>
              <a:t>/</a:t>
            </a:r>
            <a:r>
              <a:rPr lang="zh-CN" altLang="en-US"/>
              <a:t>编译器）：高级语言 </a:t>
            </a:r>
            <a:r>
              <a:rPr lang="en-US" altLang="zh-CN"/>
              <a:t>-&gt; </a:t>
            </a:r>
            <a:r>
              <a:rPr lang="zh-CN" altLang="en-US"/>
              <a:t>汇编语言</a:t>
            </a:r>
            <a:r>
              <a:rPr lang="en-US" altLang="zh-CN"/>
              <a:t>/</a:t>
            </a:r>
            <a:r>
              <a:rPr lang="zh-CN" altLang="en-US"/>
              <a:t>机器语言目标</a:t>
            </a:r>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D8FFED1-7ECA-44C6-B1BF-4D39896065F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EDE21F4F-AE95-4C75-871E-EE84D971B794}" type="slidenum">
              <a:rPr lang="en-US" altLang="zh-CN" sz="1400" baseline="0">
                <a:solidFill>
                  <a:schemeClr val="tx1"/>
                </a:solidFill>
              </a:rPr>
              <a:pPr/>
              <a:t>23</a:t>
            </a:fld>
            <a:endParaRPr lang="en-US" altLang="zh-CN" sz="1400" baseline="0">
              <a:solidFill>
                <a:schemeClr val="tx1"/>
              </a:solidFill>
            </a:endParaRPr>
          </a:p>
        </p:txBody>
      </p:sp>
      <p:sp>
        <p:nvSpPr>
          <p:cNvPr id="28675" name="Rectangle 2">
            <a:extLst>
              <a:ext uri="{FF2B5EF4-FFF2-40B4-BE49-F238E27FC236}">
                <a16:creationId xmlns:a16="http://schemas.microsoft.com/office/drawing/2014/main" id="{D16A8248-1CD6-4C13-B0F3-E091459101FF}"/>
              </a:ext>
            </a:extLst>
          </p:cNvPr>
          <p:cNvSpPr>
            <a:spLocks noGrp="1" noRot="1" noChangeAspect="1" noChangeArrowheads="1" noTextEdit="1"/>
          </p:cNvSpPr>
          <p:nvPr>
            <p:ph type="sldImg"/>
          </p:nvPr>
        </p:nvSpPr>
        <p:spPr>
          <a:xfrm>
            <a:off x="290513" y="704850"/>
            <a:ext cx="6264275" cy="3524250"/>
          </a:xfrm>
          <a:ln/>
        </p:spPr>
      </p:sp>
      <p:sp>
        <p:nvSpPr>
          <p:cNvPr id="28676" name="Rectangle 3">
            <a:extLst>
              <a:ext uri="{FF2B5EF4-FFF2-40B4-BE49-F238E27FC236}">
                <a16:creationId xmlns:a16="http://schemas.microsoft.com/office/drawing/2014/main" id="{F115574A-55A7-4549-80A8-5B502C320B3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程序由指令构成，程序的执行就是周而复始执行一条条指令的过程。</a:t>
            </a:r>
            <a:endParaRPr lang="en-US" altLang="zh-CN" dirty="0"/>
          </a:p>
          <a:p>
            <a:endParaRPr lang="en-US" altLang="zh-CN" dirty="0"/>
          </a:p>
          <a:p>
            <a:r>
              <a:rPr lang="zh-CN" altLang="en-US" dirty="0"/>
              <a:t>程序执行前，首先将程序的起始地址存放在</a:t>
            </a:r>
            <a:r>
              <a:rPr lang="en-US" altLang="zh-CN" dirty="0"/>
              <a:t>PC</a:t>
            </a:r>
            <a:r>
              <a:rPr lang="zh-CN" altLang="en-US" dirty="0"/>
              <a:t>。</a:t>
            </a:r>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4D4C726-A60B-4B82-A1EB-3E578BDA742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CE66571B-2AB4-4481-80A5-94B5136E992A}" type="slidenum">
              <a:rPr lang="en-US" altLang="zh-CN" sz="1400" baseline="0">
                <a:solidFill>
                  <a:schemeClr val="tx1"/>
                </a:solidFill>
              </a:rPr>
              <a:pPr/>
              <a:t>24</a:t>
            </a:fld>
            <a:endParaRPr lang="en-US" altLang="zh-CN" sz="1400" baseline="0">
              <a:solidFill>
                <a:schemeClr val="tx1"/>
              </a:solidFill>
            </a:endParaRPr>
          </a:p>
        </p:txBody>
      </p:sp>
      <p:sp>
        <p:nvSpPr>
          <p:cNvPr id="32771" name="Rectangle 2">
            <a:extLst>
              <a:ext uri="{FF2B5EF4-FFF2-40B4-BE49-F238E27FC236}">
                <a16:creationId xmlns:a16="http://schemas.microsoft.com/office/drawing/2014/main" id="{503231B6-9033-4EC4-BCD1-5004DB3763F3}"/>
              </a:ext>
            </a:extLst>
          </p:cNvPr>
          <p:cNvSpPr>
            <a:spLocks noGrp="1" noRot="1" noChangeAspect="1" noChangeArrowheads="1" noTextEdit="1"/>
          </p:cNvSpPr>
          <p:nvPr>
            <p:ph type="sldImg"/>
          </p:nvPr>
        </p:nvSpPr>
        <p:spPr>
          <a:xfrm>
            <a:off x="290513" y="704850"/>
            <a:ext cx="6264275" cy="3524250"/>
          </a:xfrm>
          <a:ln/>
        </p:spPr>
      </p:sp>
      <p:sp>
        <p:nvSpPr>
          <p:cNvPr id="32772" name="Rectangle 3">
            <a:extLst>
              <a:ext uri="{FF2B5EF4-FFF2-40B4-BE49-F238E27FC236}">
                <a16:creationId xmlns:a16="http://schemas.microsoft.com/office/drawing/2014/main" id="{97BE58CA-7F4B-44E5-AD4C-E6F3156B141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B309FFB-4AE8-430A-A5A2-79A90695A11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F7983A7E-42B1-4565-A1FF-B56A2CBF313A}" type="slidenum">
              <a:rPr lang="en-US" altLang="zh-CN" sz="1400" baseline="0">
                <a:solidFill>
                  <a:schemeClr val="tx1"/>
                </a:solidFill>
              </a:rPr>
              <a:pPr/>
              <a:t>25</a:t>
            </a:fld>
            <a:endParaRPr lang="en-US" altLang="zh-CN" sz="1400" baseline="0">
              <a:solidFill>
                <a:schemeClr val="tx1"/>
              </a:solidFill>
            </a:endParaRPr>
          </a:p>
        </p:txBody>
      </p:sp>
      <p:sp>
        <p:nvSpPr>
          <p:cNvPr id="36867" name="Rectangle 2">
            <a:extLst>
              <a:ext uri="{FF2B5EF4-FFF2-40B4-BE49-F238E27FC236}">
                <a16:creationId xmlns:a16="http://schemas.microsoft.com/office/drawing/2014/main" id="{E02FD0EC-95FC-484E-AA35-B03F3D53EF5E}"/>
              </a:ext>
            </a:extLst>
          </p:cNvPr>
          <p:cNvSpPr>
            <a:spLocks noGrp="1" noRot="1" noChangeAspect="1" noChangeArrowheads="1" noTextEdit="1"/>
          </p:cNvSpPr>
          <p:nvPr>
            <p:ph type="sldImg"/>
          </p:nvPr>
        </p:nvSpPr>
        <p:spPr>
          <a:xfrm>
            <a:off x="290513" y="704850"/>
            <a:ext cx="6264275" cy="3524250"/>
          </a:xfrm>
          <a:ln/>
        </p:spPr>
      </p:sp>
      <p:sp>
        <p:nvSpPr>
          <p:cNvPr id="36868" name="Rectangle 3">
            <a:extLst>
              <a:ext uri="{FF2B5EF4-FFF2-40B4-BE49-F238E27FC236}">
                <a16:creationId xmlns:a16="http://schemas.microsoft.com/office/drawing/2014/main" id="{05433ABF-DC11-4423-95CB-3E661E99B7F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3EE83E7-06FC-415A-90F8-B8431230D3B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829A30B7-37A1-41E1-955A-2F196EAA22B4}" type="slidenum">
              <a:rPr lang="en-US" altLang="zh-CN" sz="1400" baseline="0">
                <a:solidFill>
                  <a:schemeClr val="tx1"/>
                </a:solidFill>
              </a:rPr>
              <a:pPr/>
              <a:t>26</a:t>
            </a:fld>
            <a:endParaRPr lang="en-US" altLang="zh-CN" sz="1400" baseline="0">
              <a:solidFill>
                <a:schemeClr val="tx1"/>
              </a:solidFill>
            </a:endParaRPr>
          </a:p>
        </p:txBody>
      </p:sp>
      <p:sp>
        <p:nvSpPr>
          <p:cNvPr id="38915" name="Rectangle 2">
            <a:extLst>
              <a:ext uri="{FF2B5EF4-FFF2-40B4-BE49-F238E27FC236}">
                <a16:creationId xmlns:a16="http://schemas.microsoft.com/office/drawing/2014/main" id="{4B877C2A-F0F0-4D8C-8643-69BDE0CF5B75}"/>
              </a:ext>
            </a:extLst>
          </p:cNvPr>
          <p:cNvSpPr>
            <a:spLocks noGrp="1" noRot="1" noChangeAspect="1" noChangeArrowheads="1" noTextEdit="1"/>
          </p:cNvSpPr>
          <p:nvPr>
            <p:ph type="sldImg"/>
          </p:nvPr>
        </p:nvSpPr>
        <p:spPr>
          <a:xfrm>
            <a:off x="290513" y="704850"/>
            <a:ext cx="6264275" cy="3524250"/>
          </a:xfrm>
          <a:ln/>
        </p:spPr>
      </p:sp>
      <p:sp>
        <p:nvSpPr>
          <p:cNvPr id="38916" name="Rectangle 3">
            <a:extLst>
              <a:ext uri="{FF2B5EF4-FFF2-40B4-BE49-F238E27FC236}">
                <a16:creationId xmlns:a16="http://schemas.microsoft.com/office/drawing/2014/main" id="{93DA344C-99EC-4770-9522-6985C39C9E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2</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xfrm>
            <a:off x="290513" y="704850"/>
            <a:ext cx="6264275" cy="3524250"/>
          </a:xfrm>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185211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AE4B1DB-7760-456E-98B8-DF531D2548F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927F8226-33E3-463B-90B5-C7774AEA6FD8}" type="slidenum">
              <a:rPr lang="en-US" altLang="zh-CN" sz="1400" baseline="0">
                <a:solidFill>
                  <a:schemeClr val="tx1"/>
                </a:solidFill>
              </a:rPr>
              <a:pPr/>
              <a:t>27</a:t>
            </a:fld>
            <a:endParaRPr lang="en-US" altLang="zh-CN" sz="1400" baseline="0">
              <a:solidFill>
                <a:schemeClr val="tx1"/>
              </a:solidFill>
            </a:endParaRPr>
          </a:p>
        </p:txBody>
      </p:sp>
      <p:sp>
        <p:nvSpPr>
          <p:cNvPr id="40963" name="Rectangle 2">
            <a:extLst>
              <a:ext uri="{FF2B5EF4-FFF2-40B4-BE49-F238E27FC236}">
                <a16:creationId xmlns:a16="http://schemas.microsoft.com/office/drawing/2014/main" id="{C1A8E1EC-0C19-43EC-9049-41AECB8EA78C}"/>
              </a:ext>
            </a:extLst>
          </p:cNvPr>
          <p:cNvSpPr>
            <a:spLocks noGrp="1" noRot="1" noChangeAspect="1" noChangeArrowheads="1" noTextEdit="1"/>
          </p:cNvSpPr>
          <p:nvPr>
            <p:ph type="sldImg"/>
          </p:nvPr>
        </p:nvSpPr>
        <p:spPr>
          <a:xfrm>
            <a:off x="290513" y="704850"/>
            <a:ext cx="6264275" cy="3524250"/>
          </a:xfrm>
          <a:ln/>
        </p:spPr>
      </p:sp>
      <p:sp>
        <p:nvSpPr>
          <p:cNvPr id="40964" name="Rectangle 3">
            <a:extLst>
              <a:ext uri="{FF2B5EF4-FFF2-40B4-BE49-F238E27FC236}">
                <a16:creationId xmlns:a16="http://schemas.microsoft.com/office/drawing/2014/main" id="{C4694B81-D1EF-4377-A4D3-88D0B6B3EE7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The HIGH range typically corresponds to binary 1 and LOW range to binary 0. </a:t>
            </a:r>
          </a:p>
          <a:p>
            <a:r>
              <a:rPr lang="en-US" altLang="zh-CN" dirty="0"/>
              <a:t>The threshold region is a range of voltages for which the input voltage value cannot be interpreted reliably as either a 0 or a 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693A9ED-4F53-408C-93FE-22AB3C396B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F9864E97-F610-4A94-8A36-B5DCE9D81242}" type="slidenum">
              <a:rPr lang="en-US" altLang="zh-CN" sz="1400" baseline="0">
                <a:solidFill>
                  <a:schemeClr val="tx1"/>
                </a:solidFill>
              </a:rPr>
              <a:pPr/>
              <a:t>28</a:t>
            </a:fld>
            <a:endParaRPr lang="en-US" altLang="zh-CN" sz="1400" baseline="0">
              <a:solidFill>
                <a:schemeClr val="tx1"/>
              </a:solidFill>
            </a:endParaRPr>
          </a:p>
        </p:txBody>
      </p:sp>
      <p:sp>
        <p:nvSpPr>
          <p:cNvPr id="34819" name="Rectangle 2">
            <a:extLst>
              <a:ext uri="{FF2B5EF4-FFF2-40B4-BE49-F238E27FC236}">
                <a16:creationId xmlns:a16="http://schemas.microsoft.com/office/drawing/2014/main" id="{251F27FB-FA84-42A6-80F7-E6C535C304F7}"/>
              </a:ext>
            </a:extLst>
          </p:cNvPr>
          <p:cNvSpPr>
            <a:spLocks noGrp="1" noRot="1" noChangeAspect="1" noChangeArrowheads="1" noTextEdit="1"/>
          </p:cNvSpPr>
          <p:nvPr>
            <p:ph type="sldImg"/>
          </p:nvPr>
        </p:nvSpPr>
        <p:spPr>
          <a:xfrm>
            <a:off x="290513" y="704850"/>
            <a:ext cx="6264275" cy="3524250"/>
          </a:xfrm>
          <a:ln/>
        </p:spPr>
      </p:sp>
      <p:sp>
        <p:nvSpPr>
          <p:cNvPr id="34820" name="Rectangle 3">
            <a:extLst>
              <a:ext uri="{FF2B5EF4-FFF2-40B4-BE49-F238E27FC236}">
                <a16:creationId xmlns:a16="http://schemas.microsoft.com/office/drawing/2014/main" id="{D6D507FE-F1F7-4307-9A9D-EB287E44868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Why binary?</a:t>
            </a:r>
          </a:p>
          <a:p>
            <a:r>
              <a:rPr lang="en-US" altLang="zh-CN" dirty="0"/>
              <a:t>https://www.zhihu.com/question/20830886</a:t>
            </a:r>
          </a:p>
          <a:p>
            <a:r>
              <a:rPr lang="zh-CN" altLang="en-US" dirty="0"/>
              <a:t>从物理实现来说，第一，二进制状态简单；第二，可靠性、稳定性高；第三，运算规则简单，简化设计；第四，通用性强。</a:t>
            </a:r>
            <a:endParaRPr lang="en-US" altLang="zh-CN" dirty="0"/>
          </a:p>
          <a:p>
            <a:r>
              <a:rPr lang="zh-CN" altLang="en-US" dirty="0"/>
              <a:t>用电压的开关，电流的有无都能表示二进制的</a:t>
            </a:r>
            <a:r>
              <a:rPr lang="en-US" altLang="zh-CN" dirty="0"/>
              <a:t>2</a:t>
            </a:r>
            <a:r>
              <a:rPr lang="zh-CN" altLang="en-US" dirty="0"/>
              <a:t>种稳定状态，而要表示十进制的</a:t>
            </a:r>
            <a:r>
              <a:rPr lang="en-US" altLang="zh-CN" dirty="0"/>
              <a:t>10</a:t>
            </a:r>
            <a:r>
              <a:rPr lang="zh-CN" altLang="en-US" dirty="0"/>
              <a:t>个稳定状态则困难得多，从而二进制带来了更高的可靠性。</a:t>
            </a:r>
            <a:endParaRPr lang="en-US" altLang="zh-CN" dirty="0"/>
          </a:p>
          <a:p>
            <a:r>
              <a:rPr lang="zh-CN" altLang="en-US" dirty="0"/>
              <a:t>另外，二进制的加法运算比十进制更为简单，简化了运算器等物理器件的设计。还有，在计算机</a:t>
            </a:r>
            <a:r>
              <a:rPr lang="en-US" altLang="zh-CN" dirty="0" err="1"/>
              <a:t>cpu</a:t>
            </a:r>
            <a:r>
              <a:rPr lang="zh-CN" altLang="en-US" dirty="0"/>
              <a:t>的算数逻辑单元中，</a:t>
            </a:r>
            <a:r>
              <a:rPr lang="en-US" altLang="zh-CN" dirty="0"/>
              <a:t>0</a:t>
            </a:r>
            <a:r>
              <a:rPr lang="zh-CN" altLang="en-US" dirty="0"/>
              <a:t>和</a:t>
            </a:r>
            <a:r>
              <a:rPr lang="en-US" altLang="zh-CN" dirty="0"/>
              <a:t>1</a:t>
            </a:r>
            <a:r>
              <a:rPr lang="zh-CN" altLang="en-US" dirty="0"/>
              <a:t>可以清楚的表示真假，对错的逻辑运算，使得电子机械完成计算的通用性加强</a:t>
            </a:r>
            <a:endParaRPr lang="en-US" altLang="zh-CN" dirty="0"/>
          </a:p>
          <a:p>
            <a:endParaRPr lang="en-US" altLang="zh-CN" dirty="0"/>
          </a:p>
          <a:p>
            <a:r>
              <a:rPr lang="en-US" altLang="zh-CN" dirty="0"/>
              <a:t>https://www.howtogeek.com/367621/what-is-binary-and-why-do-computers-use-it/#:~:text=Computers%20don't%20understand%20words%20or%20numbers%20the%20way%20humans%20do.&amp;text=To%20make%20sense%20of%20complicated,states%20your%20computer%20can%20understand.</a:t>
            </a:r>
          </a:p>
          <a:p>
            <a:r>
              <a:rPr lang="en-US" altLang="zh-CN" dirty="0"/>
              <a:t>Ternary logic is way more efficient than binary, but as of yet, nobody has an effective replacement for the binary transistor, or at the very least, no work’s been done on developing them at the same tiny scales as binary.</a:t>
            </a:r>
          </a:p>
          <a:p>
            <a:r>
              <a:rPr lang="en-US" altLang="zh-CN" dirty="0"/>
              <a:t>The reason we can’t use ternary logic comes down to the way transistors are stacked in a computer—something called “gates”—and how they’re used to perform math. Gates take two inputs, perform an operation on them, and return one output.</a:t>
            </a:r>
          </a:p>
          <a:p>
            <a:r>
              <a:rPr lang="en-US" altLang="zh-CN" dirty="0"/>
              <a:t>This brings us to the long answer: binary math is way easier for a computer than anything else. Boolean logic maps easily to binary systems, with True and False being represented by on and off. Gates in your computer operate on </a:t>
            </a:r>
            <a:r>
              <a:rPr lang="en-US" altLang="zh-CN" dirty="0" err="1"/>
              <a:t>boolean</a:t>
            </a:r>
            <a:r>
              <a:rPr lang="en-US" altLang="zh-CN" dirty="0"/>
              <a:t> logic: they take two inputs and perform an operation on them like AND, OR, XOR, and so on. </a:t>
            </a:r>
          </a:p>
          <a:p>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128C9E0B-05B1-4384-85E3-63E51F32FB7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94FA76A9-E204-463B-93F0-49D4CB0561D7}" type="slidenum">
              <a:rPr lang="en-US" altLang="zh-CN" sz="1400" baseline="0">
                <a:solidFill>
                  <a:schemeClr val="tx1"/>
                </a:solidFill>
              </a:rPr>
              <a:pPr/>
              <a:t>29</a:t>
            </a:fld>
            <a:endParaRPr lang="en-US" altLang="zh-CN" sz="1400" baseline="0">
              <a:solidFill>
                <a:schemeClr val="tx1"/>
              </a:solidFill>
            </a:endParaRPr>
          </a:p>
        </p:txBody>
      </p:sp>
      <p:sp>
        <p:nvSpPr>
          <p:cNvPr id="43011" name="Rectangle 2">
            <a:extLst>
              <a:ext uri="{FF2B5EF4-FFF2-40B4-BE49-F238E27FC236}">
                <a16:creationId xmlns:a16="http://schemas.microsoft.com/office/drawing/2014/main" id="{F92BBE92-CCDB-4168-84E1-698DCA2DA8F8}"/>
              </a:ext>
            </a:extLst>
          </p:cNvPr>
          <p:cNvSpPr>
            <a:spLocks noGrp="1" noRot="1" noChangeAspect="1" noChangeArrowheads="1" noTextEdit="1"/>
          </p:cNvSpPr>
          <p:nvPr>
            <p:ph type="sldImg"/>
          </p:nvPr>
        </p:nvSpPr>
        <p:spPr>
          <a:xfrm>
            <a:off x="290513" y="704850"/>
            <a:ext cx="6264275" cy="3524250"/>
          </a:xfrm>
          <a:ln/>
        </p:spPr>
      </p:sp>
      <p:sp>
        <p:nvSpPr>
          <p:cNvPr id="43012" name="Rectangle 3">
            <a:extLst>
              <a:ext uri="{FF2B5EF4-FFF2-40B4-BE49-F238E27FC236}">
                <a16:creationId xmlns:a16="http://schemas.microsoft.com/office/drawing/2014/main" id="{0D9AABF3-F538-4487-9600-D18E6C96D60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计算机只能表示和处理离散信息，数字化编码过程机将现实世界连续信息转化为离散的样本信息，用</a:t>
            </a:r>
            <a:r>
              <a:rPr lang="en-US" altLang="zh-CN" dirty="0"/>
              <a:t>0/1</a:t>
            </a:r>
            <a:r>
              <a:rPr lang="zh-CN" altLang="en-US" dirty="0"/>
              <a:t>进行编码表示。</a:t>
            </a:r>
            <a:endParaRPr lang="en-US" altLang="zh-CN" dirty="0"/>
          </a:p>
          <a:p>
            <a:r>
              <a:rPr lang="zh-CN" altLang="en-US" dirty="0"/>
              <a:t>十进制正负数，也必须用二进制</a:t>
            </a:r>
            <a:r>
              <a:rPr lang="en-US" altLang="zh-CN" dirty="0"/>
              <a:t>0/1</a:t>
            </a:r>
            <a:r>
              <a:rPr lang="zh-CN" altLang="en-US" dirty="0"/>
              <a:t>表示。</a:t>
            </a:r>
            <a:endParaRPr lang="en-US" altLang="zh-CN" dirty="0"/>
          </a:p>
          <a:p>
            <a:endParaRPr lang="en-US" altLang="zh-CN" dirty="0"/>
          </a:p>
          <a:p>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10DBA95F-C705-409F-A5DE-07DCBA73792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E7A8A5D3-4408-466F-AE61-2A8A373C0D57}" type="slidenum">
              <a:rPr lang="en-US" altLang="zh-CN" sz="1400" baseline="0">
                <a:solidFill>
                  <a:schemeClr val="tx1"/>
                </a:solidFill>
              </a:rPr>
              <a:pPr/>
              <a:t>30</a:t>
            </a:fld>
            <a:endParaRPr lang="en-US" altLang="zh-CN" sz="1400" baseline="0">
              <a:solidFill>
                <a:schemeClr val="tx1"/>
              </a:solidFill>
            </a:endParaRPr>
          </a:p>
        </p:txBody>
      </p:sp>
      <p:sp>
        <p:nvSpPr>
          <p:cNvPr id="45059" name="Rectangle 2">
            <a:extLst>
              <a:ext uri="{FF2B5EF4-FFF2-40B4-BE49-F238E27FC236}">
                <a16:creationId xmlns:a16="http://schemas.microsoft.com/office/drawing/2014/main" id="{EC3DAFAC-DEA1-4E58-A7AD-206CF38A3AEB}"/>
              </a:ext>
            </a:extLst>
          </p:cNvPr>
          <p:cNvSpPr>
            <a:spLocks noGrp="1" noRot="1" noChangeAspect="1" noChangeArrowheads="1" noTextEdit="1"/>
          </p:cNvSpPr>
          <p:nvPr>
            <p:ph type="sldImg"/>
          </p:nvPr>
        </p:nvSpPr>
        <p:spPr>
          <a:xfrm>
            <a:off x="290513" y="704850"/>
            <a:ext cx="6264275" cy="3524250"/>
          </a:xfrm>
          <a:ln/>
        </p:spPr>
      </p:sp>
      <p:sp>
        <p:nvSpPr>
          <p:cNvPr id="45060" name="Rectangle 3">
            <a:extLst>
              <a:ext uri="{FF2B5EF4-FFF2-40B4-BE49-F238E27FC236}">
                <a16:creationId xmlns:a16="http://schemas.microsoft.com/office/drawing/2014/main" id="{BC49FEA3-7D7E-4773-AB7D-224CBC1DE77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高级语言程序，可用各种数据结构（图、树、表、队列等）进行算法描述，用各类数据类型（数组、结构体、指针等）处理对象。</a:t>
            </a:r>
            <a:endParaRPr lang="en-US" altLang="zh-CN" dirty="0"/>
          </a:p>
          <a:p>
            <a:endParaRPr lang="zh-CN" altLang="zh-CN" dirty="0"/>
          </a:p>
        </p:txBody>
      </p:sp>
    </p:spTree>
    <p:extLst>
      <p:ext uri="{BB962C8B-B14F-4D97-AF65-F5344CB8AC3E}">
        <p14:creationId xmlns:p14="http://schemas.microsoft.com/office/powerpoint/2010/main" val="2527941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10DBA95F-C705-409F-A5DE-07DCBA73792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E7A8A5D3-4408-466F-AE61-2A8A373C0D57}" type="slidenum">
              <a:rPr lang="en-US" altLang="zh-CN" sz="1400" baseline="0">
                <a:solidFill>
                  <a:schemeClr val="tx1"/>
                </a:solidFill>
              </a:rPr>
              <a:pPr/>
              <a:t>31</a:t>
            </a:fld>
            <a:endParaRPr lang="en-US" altLang="zh-CN" sz="1400" baseline="0">
              <a:solidFill>
                <a:schemeClr val="tx1"/>
              </a:solidFill>
            </a:endParaRPr>
          </a:p>
        </p:txBody>
      </p:sp>
      <p:sp>
        <p:nvSpPr>
          <p:cNvPr id="45059" name="Rectangle 2">
            <a:extLst>
              <a:ext uri="{FF2B5EF4-FFF2-40B4-BE49-F238E27FC236}">
                <a16:creationId xmlns:a16="http://schemas.microsoft.com/office/drawing/2014/main" id="{EC3DAFAC-DEA1-4E58-A7AD-206CF38A3AEB}"/>
              </a:ext>
            </a:extLst>
          </p:cNvPr>
          <p:cNvSpPr>
            <a:spLocks noGrp="1" noRot="1" noChangeAspect="1" noChangeArrowheads="1" noTextEdit="1"/>
          </p:cNvSpPr>
          <p:nvPr>
            <p:ph type="sldImg"/>
          </p:nvPr>
        </p:nvSpPr>
        <p:spPr>
          <a:xfrm>
            <a:off x="290513" y="704850"/>
            <a:ext cx="6264275" cy="3524250"/>
          </a:xfrm>
          <a:ln/>
        </p:spPr>
      </p:sp>
      <p:sp>
        <p:nvSpPr>
          <p:cNvPr id="45060" name="Rectangle 3">
            <a:extLst>
              <a:ext uri="{FF2B5EF4-FFF2-40B4-BE49-F238E27FC236}">
                <a16:creationId xmlns:a16="http://schemas.microsoft.com/office/drawing/2014/main" id="{BC49FEA3-7D7E-4773-AB7D-224CBC1DE77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机器语言只有最基本的数据类型：</a:t>
            </a:r>
            <a:endParaRPr lang="en-US" altLang="zh-CN" dirty="0"/>
          </a:p>
          <a:p>
            <a:r>
              <a:rPr lang="en-US" altLang="zh-CN" dirty="0"/>
              <a:t>1</a:t>
            </a:r>
            <a:r>
              <a:rPr lang="zh-CN" altLang="en-US" dirty="0"/>
              <a:t>）数值型数据：表示数量的多少，可比较大小。具体而言，整数（无符号，有符号）用定点数表示，以及实数用浮点数表示。</a:t>
            </a:r>
            <a:endParaRPr lang="en-US" altLang="zh-CN" dirty="0"/>
          </a:p>
          <a:p>
            <a:r>
              <a:rPr lang="en-US" altLang="zh-CN" dirty="0"/>
              <a:t>2</a:t>
            </a:r>
            <a:r>
              <a:rPr lang="zh-CN" altLang="en-US" dirty="0"/>
              <a:t>）非数值型数据：字符和逻辑值。</a:t>
            </a:r>
            <a:endParaRPr lang="en-US" altLang="zh-CN" dirty="0"/>
          </a:p>
          <a:p>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4CEB75B1-C69D-4909-B31C-ACE7DEC87B1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92AB1B20-CED3-40A4-9827-123CF55C7940}" type="slidenum">
              <a:rPr lang="en-US" altLang="zh-CN" sz="1400" baseline="0" smtClean="0">
                <a:solidFill>
                  <a:schemeClr val="tx1"/>
                </a:solidFill>
              </a:rPr>
              <a:pPr/>
              <a:t>32</a:t>
            </a:fld>
            <a:endParaRPr lang="en-US" altLang="zh-CN" sz="1400" baseline="0">
              <a:solidFill>
                <a:schemeClr val="tx1"/>
              </a:solidFill>
            </a:endParaRPr>
          </a:p>
        </p:txBody>
      </p:sp>
      <p:sp>
        <p:nvSpPr>
          <p:cNvPr id="38915" name="Rectangle 2">
            <a:extLst>
              <a:ext uri="{FF2B5EF4-FFF2-40B4-BE49-F238E27FC236}">
                <a16:creationId xmlns:a16="http://schemas.microsoft.com/office/drawing/2014/main" id="{1989B8A4-6DC0-4850-A5BC-C9CA35CC6E81}"/>
              </a:ext>
            </a:extLst>
          </p:cNvPr>
          <p:cNvSpPr>
            <a:spLocks noGrp="1" noRot="1" noChangeAspect="1" noChangeArrowheads="1" noTextEdit="1"/>
          </p:cNvSpPr>
          <p:nvPr>
            <p:ph type="sldImg"/>
          </p:nvPr>
        </p:nvSpPr>
        <p:spPr>
          <a:xfrm>
            <a:off x="290513" y="704850"/>
            <a:ext cx="6264275" cy="3524250"/>
          </a:xfrm>
          <a:ln/>
        </p:spPr>
      </p:sp>
      <p:sp>
        <p:nvSpPr>
          <p:cNvPr id="38916" name="Rectangle 3">
            <a:extLst>
              <a:ext uri="{FF2B5EF4-FFF2-40B4-BE49-F238E27FC236}">
                <a16:creationId xmlns:a16="http://schemas.microsoft.com/office/drawing/2014/main" id="{4C9C3BF0-6EDA-4BAD-B4E8-8827BF89567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正的、固定的基数（进位）</a:t>
            </a:r>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44C4D590-8F7D-40A0-BAA6-0826AF3728B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594433F-ADCD-4BA5-A8FA-03E19CF087F4}" type="slidenum">
              <a:rPr lang="en-US" altLang="zh-CN" sz="1400" baseline="0">
                <a:solidFill>
                  <a:schemeClr val="tx1"/>
                </a:solidFill>
              </a:rPr>
              <a:pPr/>
              <a:t>33</a:t>
            </a:fld>
            <a:endParaRPr lang="en-US" altLang="zh-CN" sz="1400" baseline="0">
              <a:solidFill>
                <a:schemeClr val="tx1"/>
              </a:solidFill>
            </a:endParaRPr>
          </a:p>
        </p:txBody>
      </p:sp>
      <p:sp>
        <p:nvSpPr>
          <p:cNvPr id="47107" name="Rectangle 2">
            <a:extLst>
              <a:ext uri="{FF2B5EF4-FFF2-40B4-BE49-F238E27FC236}">
                <a16:creationId xmlns:a16="http://schemas.microsoft.com/office/drawing/2014/main" id="{B7F1AB91-82AD-4A4B-8601-1B3B82C5122E}"/>
              </a:ext>
            </a:extLst>
          </p:cNvPr>
          <p:cNvSpPr>
            <a:spLocks noGrp="1" noRot="1" noChangeAspect="1" noChangeArrowheads="1" noTextEdit="1"/>
          </p:cNvSpPr>
          <p:nvPr>
            <p:ph type="sldImg"/>
          </p:nvPr>
        </p:nvSpPr>
        <p:spPr>
          <a:xfrm>
            <a:off x="290513" y="704850"/>
            <a:ext cx="6264275" cy="3524250"/>
          </a:xfrm>
          <a:ln/>
        </p:spPr>
      </p:sp>
      <p:sp>
        <p:nvSpPr>
          <p:cNvPr id="47108" name="Rectangle 3">
            <a:extLst>
              <a:ext uri="{FF2B5EF4-FFF2-40B4-BE49-F238E27FC236}">
                <a16:creationId xmlns:a16="http://schemas.microsoft.com/office/drawing/2014/main" id="{DA3B2B2F-92C9-4A5C-AD27-02CCB0E25A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每一位</a:t>
            </a:r>
            <a:r>
              <a:rPr lang="en-US" altLang="zh-CN" dirty="0"/>
              <a:t>0-9</a:t>
            </a:r>
            <a:r>
              <a:rPr lang="zh-CN" altLang="en-US" dirty="0"/>
              <a:t>十个数字，基为</a:t>
            </a:r>
            <a:r>
              <a:rPr lang="en-US" altLang="zh-CN" dirty="0"/>
              <a:t>10</a:t>
            </a:r>
          </a:p>
        </p:txBody>
      </p:sp>
    </p:spTree>
    <p:extLst>
      <p:ext uri="{BB962C8B-B14F-4D97-AF65-F5344CB8AC3E}">
        <p14:creationId xmlns:p14="http://schemas.microsoft.com/office/powerpoint/2010/main" val="3810268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44C4D590-8F7D-40A0-BAA6-0826AF3728B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594433F-ADCD-4BA5-A8FA-03E19CF087F4}" type="slidenum">
              <a:rPr lang="en-US" altLang="zh-CN" sz="1400" baseline="0">
                <a:solidFill>
                  <a:schemeClr val="tx1"/>
                </a:solidFill>
              </a:rPr>
              <a:pPr/>
              <a:t>34</a:t>
            </a:fld>
            <a:endParaRPr lang="en-US" altLang="zh-CN" sz="1400" baseline="0">
              <a:solidFill>
                <a:schemeClr val="tx1"/>
              </a:solidFill>
            </a:endParaRPr>
          </a:p>
        </p:txBody>
      </p:sp>
      <p:sp>
        <p:nvSpPr>
          <p:cNvPr id="47107" name="Rectangle 2">
            <a:extLst>
              <a:ext uri="{FF2B5EF4-FFF2-40B4-BE49-F238E27FC236}">
                <a16:creationId xmlns:a16="http://schemas.microsoft.com/office/drawing/2014/main" id="{B7F1AB91-82AD-4A4B-8601-1B3B82C5122E}"/>
              </a:ext>
            </a:extLst>
          </p:cNvPr>
          <p:cNvSpPr>
            <a:spLocks noGrp="1" noRot="1" noChangeAspect="1" noChangeArrowheads="1" noTextEdit="1"/>
          </p:cNvSpPr>
          <p:nvPr>
            <p:ph type="sldImg"/>
          </p:nvPr>
        </p:nvSpPr>
        <p:spPr>
          <a:xfrm>
            <a:off x="290513" y="704850"/>
            <a:ext cx="6264275" cy="3524250"/>
          </a:xfrm>
          <a:ln/>
        </p:spPr>
      </p:sp>
      <p:sp>
        <p:nvSpPr>
          <p:cNvPr id="47108" name="Rectangle 3">
            <a:extLst>
              <a:ext uri="{FF2B5EF4-FFF2-40B4-BE49-F238E27FC236}">
                <a16:creationId xmlns:a16="http://schemas.microsoft.com/office/drawing/2014/main" id="{DA3B2B2F-92C9-4A5C-AD27-02CCB0E25A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每一位</a:t>
            </a:r>
            <a:r>
              <a:rPr lang="en-US" altLang="zh-CN" dirty="0"/>
              <a:t>0-1</a:t>
            </a:r>
            <a:r>
              <a:rPr lang="zh-CN" altLang="en-US" dirty="0"/>
              <a:t>两个数字，基为</a:t>
            </a:r>
            <a:r>
              <a:rPr lang="en-US" altLang="zh-CN" dirty="0"/>
              <a:t>2</a:t>
            </a:r>
          </a:p>
        </p:txBody>
      </p:sp>
    </p:spTree>
    <p:extLst>
      <p:ext uri="{BB962C8B-B14F-4D97-AF65-F5344CB8AC3E}">
        <p14:creationId xmlns:p14="http://schemas.microsoft.com/office/powerpoint/2010/main" val="215948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44C4D590-8F7D-40A0-BAA6-0826AF3728B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594433F-ADCD-4BA5-A8FA-03E19CF087F4}" type="slidenum">
              <a:rPr lang="en-US" altLang="zh-CN" sz="1400" baseline="0">
                <a:solidFill>
                  <a:schemeClr val="tx1"/>
                </a:solidFill>
              </a:rPr>
              <a:pPr/>
              <a:t>35</a:t>
            </a:fld>
            <a:endParaRPr lang="en-US" altLang="zh-CN" sz="1400" baseline="0">
              <a:solidFill>
                <a:schemeClr val="tx1"/>
              </a:solidFill>
            </a:endParaRPr>
          </a:p>
        </p:txBody>
      </p:sp>
      <p:sp>
        <p:nvSpPr>
          <p:cNvPr id="47107" name="Rectangle 2">
            <a:extLst>
              <a:ext uri="{FF2B5EF4-FFF2-40B4-BE49-F238E27FC236}">
                <a16:creationId xmlns:a16="http://schemas.microsoft.com/office/drawing/2014/main" id="{B7F1AB91-82AD-4A4B-8601-1B3B82C5122E}"/>
              </a:ext>
            </a:extLst>
          </p:cNvPr>
          <p:cNvSpPr>
            <a:spLocks noGrp="1" noRot="1" noChangeAspect="1" noChangeArrowheads="1" noTextEdit="1"/>
          </p:cNvSpPr>
          <p:nvPr>
            <p:ph type="sldImg"/>
          </p:nvPr>
        </p:nvSpPr>
        <p:spPr>
          <a:xfrm>
            <a:off x="290513" y="704850"/>
            <a:ext cx="6264275" cy="3524250"/>
          </a:xfrm>
          <a:ln/>
        </p:spPr>
      </p:sp>
      <p:sp>
        <p:nvSpPr>
          <p:cNvPr id="47108" name="Rectangle 3">
            <a:extLst>
              <a:ext uri="{FF2B5EF4-FFF2-40B4-BE49-F238E27FC236}">
                <a16:creationId xmlns:a16="http://schemas.microsoft.com/office/drawing/2014/main" id="{DA3B2B2F-92C9-4A5C-AD27-02CCB0E25A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Answer: The six letters A, B, C, D, E, and F represent the digits for values</a:t>
            </a:r>
          </a:p>
          <a:p>
            <a:r>
              <a:rPr lang="en-US" altLang="zh-CN" dirty="0"/>
              <a:t>10, 11, 12, 13, 14, 15 (given in decimal), respectively, in hexadecimal.</a:t>
            </a:r>
          </a:p>
          <a:p>
            <a:r>
              <a:rPr lang="en-US" altLang="zh-CN" dirty="0"/>
              <a:t>Alternatively, a, b, c, d, e, f are used.</a:t>
            </a:r>
          </a:p>
          <a:p>
            <a:endParaRPr lang="en-US" altLang="zh-CN" dirty="0"/>
          </a:p>
          <a:p>
            <a:r>
              <a:rPr lang="zh-CN" altLang="en-US" dirty="0"/>
              <a:t>二进制</a:t>
            </a:r>
            <a:r>
              <a:rPr lang="en-US" altLang="zh-CN" dirty="0"/>
              <a:t>B</a:t>
            </a:r>
            <a:r>
              <a:rPr lang="zh-CN" altLang="en-US" dirty="0"/>
              <a:t>后缀，十进制</a:t>
            </a:r>
            <a:r>
              <a:rPr lang="en-US" altLang="zh-CN" dirty="0"/>
              <a:t>D</a:t>
            </a:r>
            <a:r>
              <a:rPr lang="zh-CN" altLang="en-US" dirty="0"/>
              <a:t>后缀</a:t>
            </a:r>
            <a:endParaRPr lang="en-US" altLang="zh-CN" dirty="0"/>
          </a:p>
          <a:p>
            <a:r>
              <a:rPr lang="en-US" altLang="zh-CN" dirty="0"/>
              <a:t>16</a:t>
            </a:r>
            <a:r>
              <a:rPr lang="zh-CN" altLang="en-US" dirty="0"/>
              <a:t>进制</a:t>
            </a:r>
            <a:r>
              <a:rPr lang="en-US" altLang="zh-CN" dirty="0"/>
              <a:t>H</a:t>
            </a:r>
            <a:r>
              <a:rPr lang="zh-CN" altLang="en-US" dirty="0"/>
              <a:t>后缀，或</a:t>
            </a:r>
            <a:r>
              <a:rPr lang="en-US" altLang="zh-CN" dirty="0"/>
              <a:t>0x</a:t>
            </a:r>
            <a:r>
              <a:rPr lang="zh-CN" altLang="en-US" dirty="0"/>
              <a:t>开头</a:t>
            </a:r>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FBC702-CAF3-4C7B-B8C2-7A9E90878B2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872C1B20-E6CC-47A4-98B5-AFB28454E1E5}" type="slidenum">
              <a:rPr lang="en-US" altLang="zh-CN" sz="1400" baseline="0">
                <a:solidFill>
                  <a:schemeClr val="tx1"/>
                </a:solidFill>
              </a:rPr>
              <a:pPr/>
              <a:t>36</a:t>
            </a:fld>
            <a:endParaRPr lang="en-US" altLang="zh-CN" sz="1400" baseline="0">
              <a:solidFill>
                <a:schemeClr val="tx1"/>
              </a:solidFill>
            </a:endParaRPr>
          </a:p>
        </p:txBody>
      </p:sp>
      <p:sp>
        <p:nvSpPr>
          <p:cNvPr id="49155" name="Rectangle 2">
            <a:extLst>
              <a:ext uri="{FF2B5EF4-FFF2-40B4-BE49-F238E27FC236}">
                <a16:creationId xmlns:a16="http://schemas.microsoft.com/office/drawing/2014/main" id="{C8E67AC6-342C-4E61-AFE0-93CF403DE1AC}"/>
              </a:ext>
            </a:extLst>
          </p:cNvPr>
          <p:cNvSpPr>
            <a:spLocks noGrp="1" noRot="1" noChangeAspect="1" noChangeArrowheads="1" noTextEdit="1"/>
          </p:cNvSpPr>
          <p:nvPr>
            <p:ph type="sldImg"/>
          </p:nvPr>
        </p:nvSpPr>
        <p:spPr>
          <a:xfrm>
            <a:off x="290513" y="704850"/>
            <a:ext cx="6264275" cy="3524250"/>
          </a:xfrm>
          <a:ln/>
        </p:spPr>
      </p:sp>
      <p:sp>
        <p:nvSpPr>
          <p:cNvPr id="49156" name="Rectangle 3">
            <a:extLst>
              <a:ext uri="{FF2B5EF4-FFF2-40B4-BE49-F238E27FC236}">
                <a16:creationId xmlns:a16="http://schemas.microsoft.com/office/drawing/2014/main" id="{35851A9A-6D7E-44E0-ADED-AA06D0ADD78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62E45-4264-4AC6-9B24-1A273FAA74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C4859AF-50BB-4ED4-A045-E02C7C9E8C7D}" type="slidenum">
              <a:rPr lang="en-US" altLang="zh-CN" sz="1400" baseline="0" smtClean="0">
                <a:solidFill>
                  <a:schemeClr val="tx1"/>
                </a:solidFill>
              </a:rPr>
              <a:pPr/>
              <a:t>3</a:t>
            </a:fld>
            <a:endParaRPr lang="en-US" altLang="zh-CN" sz="1400" baseline="0">
              <a:solidFill>
                <a:schemeClr val="tx1"/>
              </a:solidFill>
            </a:endParaRPr>
          </a:p>
        </p:txBody>
      </p:sp>
      <p:sp>
        <p:nvSpPr>
          <p:cNvPr id="20483" name="Rectangle 2">
            <a:extLst>
              <a:ext uri="{FF2B5EF4-FFF2-40B4-BE49-F238E27FC236}">
                <a16:creationId xmlns:a16="http://schemas.microsoft.com/office/drawing/2014/main" id="{6C891720-51EC-4AE8-B115-DBCEAEFBDE1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511B8A-4BEF-4FFF-95BF-10CB1E49EF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dirty="0"/>
          </a:p>
        </p:txBody>
      </p:sp>
    </p:spTree>
    <p:extLst>
      <p:ext uri="{BB962C8B-B14F-4D97-AF65-F5344CB8AC3E}">
        <p14:creationId xmlns:p14="http://schemas.microsoft.com/office/powerpoint/2010/main" val="145946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9B14C21-2134-4409-AB75-5B734E5A1D5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D1C49EAC-3599-4922-AB4B-5FBE1C99F216}" type="slidenum">
              <a:rPr lang="en-US" altLang="zh-CN" sz="1400" baseline="0">
                <a:solidFill>
                  <a:schemeClr val="tx1"/>
                </a:solidFill>
              </a:rPr>
              <a:pPr/>
              <a:t>37</a:t>
            </a:fld>
            <a:endParaRPr lang="en-US" altLang="zh-CN" sz="1400" baseline="0">
              <a:solidFill>
                <a:schemeClr val="tx1"/>
              </a:solidFill>
            </a:endParaRPr>
          </a:p>
        </p:txBody>
      </p:sp>
      <p:sp>
        <p:nvSpPr>
          <p:cNvPr id="51203" name="Rectangle 2">
            <a:extLst>
              <a:ext uri="{FF2B5EF4-FFF2-40B4-BE49-F238E27FC236}">
                <a16:creationId xmlns:a16="http://schemas.microsoft.com/office/drawing/2014/main" id="{538A3C33-7647-40E5-8213-FA214ADECF0A}"/>
              </a:ext>
            </a:extLst>
          </p:cNvPr>
          <p:cNvSpPr>
            <a:spLocks noGrp="1" noRot="1" noChangeAspect="1" noChangeArrowheads="1" noTextEdit="1"/>
          </p:cNvSpPr>
          <p:nvPr>
            <p:ph type="sldImg"/>
          </p:nvPr>
        </p:nvSpPr>
        <p:spPr>
          <a:xfrm>
            <a:off x="290513" y="704850"/>
            <a:ext cx="6264275" cy="3524250"/>
          </a:xfrm>
          <a:ln/>
        </p:spPr>
      </p:sp>
      <p:sp>
        <p:nvSpPr>
          <p:cNvPr id="51204" name="Rectangle 3">
            <a:extLst>
              <a:ext uri="{FF2B5EF4-FFF2-40B4-BE49-F238E27FC236}">
                <a16:creationId xmlns:a16="http://schemas.microsoft.com/office/drawing/2014/main" id="{A097E867-8034-4A37-8BFE-3EFBB14CE00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477A46B4-3B54-4C19-9D9F-554E4BA42F4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C9840BAC-2262-4DC2-A612-2C304D935E79}" type="slidenum">
              <a:rPr lang="en-US" altLang="zh-CN" sz="1400" baseline="0">
                <a:solidFill>
                  <a:schemeClr val="tx1"/>
                </a:solidFill>
              </a:rPr>
              <a:pPr/>
              <a:t>38</a:t>
            </a:fld>
            <a:endParaRPr lang="en-US" altLang="zh-CN" sz="1400" baseline="0">
              <a:solidFill>
                <a:schemeClr val="tx1"/>
              </a:solidFill>
            </a:endParaRPr>
          </a:p>
        </p:txBody>
      </p:sp>
      <p:sp>
        <p:nvSpPr>
          <p:cNvPr id="53251" name="Rectangle 2">
            <a:extLst>
              <a:ext uri="{FF2B5EF4-FFF2-40B4-BE49-F238E27FC236}">
                <a16:creationId xmlns:a16="http://schemas.microsoft.com/office/drawing/2014/main" id="{30AF5947-AF01-482F-8869-CDF3E3051EA8}"/>
              </a:ext>
            </a:extLst>
          </p:cNvPr>
          <p:cNvSpPr>
            <a:spLocks noGrp="1" noRot="1" noChangeAspect="1" noChangeArrowheads="1" noTextEdit="1"/>
          </p:cNvSpPr>
          <p:nvPr>
            <p:ph type="sldImg"/>
          </p:nvPr>
        </p:nvSpPr>
        <p:spPr>
          <a:xfrm>
            <a:off x="290513" y="704850"/>
            <a:ext cx="6264275" cy="3524250"/>
          </a:xfrm>
          <a:ln/>
        </p:spPr>
      </p:sp>
      <p:sp>
        <p:nvSpPr>
          <p:cNvPr id="53252" name="Rectangle 3">
            <a:extLst>
              <a:ext uri="{FF2B5EF4-FFF2-40B4-BE49-F238E27FC236}">
                <a16:creationId xmlns:a16="http://schemas.microsoft.com/office/drawing/2014/main" id="{E141F13C-33D5-454F-8E90-08B83464398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C76A717C-82E6-4E1F-A517-CFCD589EE4E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2D9C0811-186F-4E19-8A58-5D2AF3D49DAB}" type="slidenum">
              <a:rPr lang="en-US" altLang="zh-CN" sz="1400" baseline="0">
                <a:solidFill>
                  <a:schemeClr val="tx1"/>
                </a:solidFill>
              </a:rPr>
              <a:pPr/>
              <a:t>39</a:t>
            </a:fld>
            <a:endParaRPr lang="en-US" altLang="zh-CN" sz="1400" baseline="0">
              <a:solidFill>
                <a:schemeClr val="tx1"/>
              </a:solidFill>
            </a:endParaRPr>
          </a:p>
        </p:txBody>
      </p:sp>
      <p:sp>
        <p:nvSpPr>
          <p:cNvPr id="55299" name="Rectangle 2">
            <a:extLst>
              <a:ext uri="{FF2B5EF4-FFF2-40B4-BE49-F238E27FC236}">
                <a16:creationId xmlns:a16="http://schemas.microsoft.com/office/drawing/2014/main" id="{06511767-FCE0-4759-983B-A604E0FECC4B}"/>
              </a:ext>
            </a:extLst>
          </p:cNvPr>
          <p:cNvSpPr>
            <a:spLocks noGrp="1" noRot="1" noChangeAspect="1" noChangeArrowheads="1" noTextEdit="1"/>
          </p:cNvSpPr>
          <p:nvPr>
            <p:ph type="sldImg"/>
          </p:nvPr>
        </p:nvSpPr>
        <p:spPr>
          <a:xfrm>
            <a:off x="290513" y="704850"/>
            <a:ext cx="6264275" cy="3524250"/>
          </a:xfrm>
          <a:ln/>
        </p:spPr>
      </p:sp>
      <p:sp>
        <p:nvSpPr>
          <p:cNvPr id="55300" name="Rectangle 3">
            <a:extLst>
              <a:ext uri="{FF2B5EF4-FFF2-40B4-BE49-F238E27FC236}">
                <a16:creationId xmlns:a16="http://schemas.microsoft.com/office/drawing/2014/main" id="{929652FB-D14B-4839-9D1A-511A856DA7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除基取余，上低下高，用转换的十进制数除以</a:t>
            </a:r>
            <a:r>
              <a:rPr lang="en-US" altLang="zh-CN" dirty="0"/>
              <a:t>R</a:t>
            </a:r>
            <a:r>
              <a:rPr lang="zh-CN" altLang="en-US" dirty="0"/>
              <a:t>，得到的余数作为结果数据各位的数字，直到上商为</a:t>
            </a:r>
            <a:r>
              <a:rPr lang="en-US" altLang="zh-CN" dirty="0"/>
              <a:t>0</a:t>
            </a:r>
            <a:r>
              <a:rPr lang="zh-CN" altLang="en-US" dirty="0"/>
              <a:t>为止。</a:t>
            </a:r>
            <a:endParaRPr lang="en-US" altLang="zh-CN" dirty="0"/>
          </a:p>
          <a:p>
            <a:r>
              <a:rPr lang="zh-CN" altLang="en-US" dirty="0"/>
              <a:t>先得到的余数作为右边低位上的数位，后得到的余数作为左边高位上的数位。</a:t>
            </a:r>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616935A2-7180-41CC-B503-2126AF8BF1D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9DBB22A4-4A7C-48AB-B79C-850A2355D96E}" type="slidenum">
              <a:rPr lang="en-US" altLang="zh-CN" sz="1400" baseline="0">
                <a:solidFill>
                  <a:schemeClr val="tx1"/>
                </a:solidFill>
              </a:rPr>
              <a:pPr/>
              <a:t>40</a:t>
            </a:fld>
            <a:endParaRPr lang="en-US" altLang="zh-CN" sz="1400" baseline="0">
              <a:solidFill>
                <a:schemeClr val="tx1"/>
              </a:solidFill>
            </a:endParaRPr>
          </a:p>
        </p:txBody>
      </p:sp>
      <p:sp>
        <p:nvSpPr>
          <p:cNvPr id="57347" name="Rectangle 2">
            <a:extLst>
              <a:ext uri="{FF2B5EF4-FFF2-40B4-BE49-F238E27FC236}">
                <a16:creationId xmlns:a16="http://schemas.microsoft.com/office/drawing/2014/main" id="{96FDCC85-B492-45AA-BDD1-F9B8BD1A2B50}"/>
              </a:ext>
            </a:extLst>
          </p:cNvPr>
          <p:cNvSpPr>
            <a:spLocks noGrp="1" noRot="1" noChangeAspect="1" noChangeArrowheads="1" noTextEdit="1"/>
          </p:cNvSpPr>
          <p:nvPr>
            <p:ph type="sldImg"/>
          </p:nvPr>
        </p:nvSpPr>
        <p:spPr>
          <a:xfrm>
            <a:off x="290513" y="704850"/>
            <a:ext cx="6264275" cy="3524250"/>
          </a:xfrm>
          <a:ln/>
        </p:spPr>
      </p:sp>
      <p:sp>
        <p:nvSpPr>
          <p:cNvPr id="57348" name="Rectangle 3">
            <a:extLst>
              <a:ext uri="{FF2B5EF4-FFF2-40B4-BE49-F238E27FC236}">
                <a16:creationId xmlns:a16="http://schemas.microsoft.com/office/drawing/2014/main" id="{1F5948E5-EC3E-4824-9A6A-0A7B7112377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400" dirty="0"/>
              <a:t>除基取余，上低下高，用转换的十进制数除以</a:t>
            </a:r>
            <a:r>
              <a:rPr lang="en-US" altLang="zh-CN" sz="1400" dirty="0"/>
              <a:t>R</a:t>
            </a:r>
            <a:r>
              <a:rPr lang="zh-CN" altLang="en-US" sz="1400" dirty="0"/>
              <a:t>，得到的余数作为结果数据各位的数字，直到上商为</a:t>
            </a:r>
            <a:r>
              <a:rPr lang="en-US" altLang="zh-CN" sz="1400" dirty="0"/>
              <a:t>0</a:t>
            </a:r>
            <a:r>
              <a:rPr lang="zh-CN" altLang="en-US" sz="1400" dirty="0"/>
              <a:t>为止。</a:t>
            </a:r>
            <a:endParaRPr lang="en-US" altLang="zh-CN" sz="1400" dirty="0"/>
          </a:p>
          <a:p>
            <a:r>
              <a:rPr lang="zh-CN" altLang="en-US" sz="1400" dirty="0"/>
              <a:t>先得到的余数作为右边低位上的数位，后得到的余数作为左边高位上的数位。</a:t>
            </a:r>
            <a:endParaRPr lang="en-US" altLang="zh-CN" sz="1400" dirty="0"/>
          </a:p>
          <a:p>
            <a:r>
              <a:rPr lang="en-US" altLang="zh-CN" sz="1400" dirty="0"/>
              <a:t>135 % 8 = 7</a:t>
            </a:r>
          </a:p>
          <a:p>
            <a:r>
              <a:rPr lang="en-US" altLang="zh-CN" sz="1400" dirty="0"/>
              <a:t>16 % 8 = 0</a:t>
            </a:r>
          </a:p>
          <a:p>
            <a:r>
              <a:rPr lang="en-US" altLang="zh-CN" sz="1400" dirty="0"/>
              <a:t>2 % 8 = 2</a:t>
            </a:r>
          </a:p>
          <a:p>
            <a:r>
              <a:rPr lang="en-US" altLang="zh-CN" sz="1400" dirty="0"/>
              <a:t>-------------</a:t>
            </a:r>
          </a:p>
          <a:p>
            <a:r>
              <a:rPr lang="en-US" altLang="zh-CN" sz="1400" dirty="0"/>
              <a:t>207</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C76A717C-82E6-4E1F-A517-CFCD589EE4E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2D9C0811-186F-4E19-8A58-5D2AF3D49DAB}" type="slidenum">
              <a:rPr lang="en-US" altLang="zh-CN" sz="1400" baseline="0">
                <a:solidFill>
                  <a:schemeClr val="tx1"/>
                </a:solidFill>
              </a:rPr>
              <a:pPr/>
              <a:t>41</a:t>
            </a:fld>
            <a:endParaRPr lang="en-US" altLang="zh-CN" sz="1400" baseline="0">
              <a:solidFill>
                <a:schemeClr val="tx1"/>
              </a:solidFill>
            </a:endParaRPr>
          </a:p>
        </p:txBody>
      </p:sp>
      <p:sp>
        <p:nvSpPr>
          <p:cNvPr id="55299" name="Rectangle 2">
            <a:extLst>
              <a:ext uri="{FF2B5EF4-FFF2-40B4-BE49-F238E27FC236}">
                <a16:creationId xmlns:a16="http://schemas.microsoft.com/office/drawing/2014/main" id="{06511767-FCE0-4759-983B-A604E0FECC4B}"/>
              </a:ext>
            </a:extLst>
          </p:cNvPr>
          <p:cNvSpPr>
            <a:spLocks noGrp="1" noRot="1" noChangeAspect="1" noChangeArrowheads="1" noTextEdit="1"/>
          </p:cNvSpPr>
          <p:nvPr>
            <p:ph type="sldImg"/>
          </p:nvPr>
        </p:nvSpPr>
        <p:spPr>
          <a:xfrm>
            <a:off x="290513" y="704850"/>
            <a:ext cx="6264275" cy="3524250"/>
          </a:xfrm>
          <a:ln/>
        </p:spPr>
      </p:sp>
      <p:sp>
        <p:nvSpPr>
          <p:cNvPr id="55300" name="Rectangle 3">
            <a:extLst>
              <a:ext uri="{FF2B5EF4-FFF2-40B4-BE49-F238E27FC236}">
                <a16:creationId xmlns:a16="http://schemas.microsoft.com/office/drawing/2014/main" id="{929652FB-D14B-4839-9D1A-511A856DA7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乘基取整，上高下低，用转换的十进制数乘以</a:t>
            </a:r>
            <a:r>
              <a:rPr lang="en-US" altLang="zh-CN" dirty="0"/>
              <a:t>R</a:t>
            </a:r>
            <a:r>
              <a:rPr lang="zh-CN" altLang="en-US" dirty="0"/>
              <a:t>，得到的整数部分作为结果数据各位的数字，小数部分继续与</a:t>
            </a:r>
            <a:r>
              <a:rPr lang="en-US" altLang="zh-CN" dirty="0"/>
              <a:t>R</a:t>
            </a:r>
            <a:r>
              <a:rPr lang="zh-CN" altLang="en-US" dirty="0"/>
              <a:t>相乘，以此类推，指导某一部乘积的小数部分为</a:t>
            </a:r>
            <a:r>
              <a:rPr lang="en-US" altLang="zh-CN" dirty="0"/>
              <a:t>0</a:t>
            </a:r>
            <a:r>
              <a:rPr lang="zh-CN" altLang="en-US" dirty="0"/>
              <a:t>或已得到希望的位数为止。</a:t>
            </a:r>
            <a:endParaRPr lang="en-US" altLang="zh-CN" dirty="0"/>
          </a:p>
          <a:p>
            <a:r>
              <a:rPr lang="zh-CN" altLang="en-US" dirty="0"/>
              <a:t>先得到的整数作为左边高位上的数位，后得到的整数作为右边低位上的数位。</a:t>
            </a:r>
            <a:endParaRPr lang="zh-CN" altLang="zh-CN" dirty="0"/>
          </a:p>
          <a:p>
            <a:endParaRPr lang="zh-CN" altLang="zh-CN" dirty="0"/>
          </a:p>
        </p:txBody>
      </p:sp>
    </p:spTree>
    <p:extLst>
      <p:ext uri="{BB962C8B-B14F-4D97-AF65-F5344CB8AC3E}">
        <p14:creationId xmlns:p14="http://schemas.microsoft.com/office/powerpoint/2010/main" val="2658861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65778DE1-D8DB-47BE-9944-B9E5E940328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43BCF859-2334-4468-9BC3-E3D523923D2D}" type="slidenum">
              <a:rPr lang="en-US" altLang="zh-CN" sz="1400" baseline="0">
                <a:solidFill>
                  <a:schemeClr val="tx1"/>
                </a:solidFill>
              </a:rPr>
              <a:pPr/>
              <a:t>42</a:t>
            </a:fld>
            <a:endParaRPr lang="en-US" altLang="zh-CN" sz="1400" baseline="0">
              <a:solidFill>
                <a:schemeClr val="tx1"/>
              </a:solidFill>
            </a:endParaRPr>
          </a:p>
        </p:txBody>
      </p:sp>
      <p:sp>
        <p:nvSpPr>
          <p:cNvPr id="59395" name="Rectangle 2">
            <a:extLst>
              <a:ext uri="{FF2B5EF4-FFF2-40B4-BE49-F238E27FC236}">
                <a16:creationId xmlns:a16="http://schemas.microsoft.com/office/drawing/2014/main" id="{ECAD35C2-8D71-4D02-AE03-A17AF11A12BD}"/>
              </a:ext>
            </a:extLst>
          </p:cNvPr>
          <p:cNvSpPr>
            <a:spLocks noGrp="1" noRot="1" noChangeAspect="1" noChangeArrowheads="1" noTextEdit="1"/>
          </p:cNvSpPr>
          <p:nvPr>
            <p:ph type="sldImg"/>
          </p:nvPr>
        </p:nvSpPr>
        <p:spPr>
          <a:xfrm>
            <a:off x="290513" y="704850"/>
            <a:ext cx="6264275" cy="3524250"/>
          </a:xfrm>
          <a:ln/>
        </p:spPr>
      </p:sp>
      <p:sp>
        <p:nvSpPr>
          <p:cNvPr id="59396" name="Rectangle 3">
            <a:extLst>
              <a:ext uri="{FF2B5EF4-FFF2-40B4-BE49-F238E27FC236}">
                <a16:creationId xmlns:a16="http://schemas.microsoft.com/office/drawing/2014/main" id="{DC9BA09A-1D60-4868-AA87-0270A45D9B0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400" dirty="0"/>
              <a:t>乘基取整，上高下低，用转换的十进制数乘以</a:t>
            </a:r>
            <a:r>
              <a:rPr lang="en-US" altLang="zh-CN" sz="1400" dirty="0"/>
              <a:t>R</a:t>
            </a:r>
            <a:r>
              <a:rPr lang="zh-CN" altLang="en-US" sz="1400" dirty="0"/>
              <a:t>，得到的整数部分作为结果数据各位的数字，小数部分继续与</a:t>
            </a:r>
            <a:r>
              <a:rPr lang="en-US" altLang="zh-CN" sz="1400" dirty="0"/>
              <a:t>R</a:t>
            </a:r>
            <a:r>
              <a:rPr lang="zh-CN" altLang="en-US" sz="1400" dirty="0"/>
              <a:t>相乘，以此类推，指导某一部乘积的小数部分为</a:t>
            </a:r>
            <a:r>
              <a:rPr lang="en-US" altLang="zh-CN" sz="1400" dirty="0"/>
              <a:t>0</a:t>
            </a:r>
            <a:r>
              <a:rPr lang="zh-CN" altLang="en-US" sz="1400" dirty="0"/>
              <a:t>或已得到希望的位数为止。</a:t>
            </a:r>
            <a:endParaRPr lang="en-US" altLang="zh-CN" sz="1400" dirty="0"/>
          </a:p>
          <a:p>
            <a:r>
              <a:rPr lang="zh-CN" altLang="en-US" sz="1400" dirty="0"/>
              <a:t>先得到的整数作为左边高位上的数位，后得到的整数作为右边低位上的数位。</a:t>
            </a:r>
            <a:endParaRPr lang="en-US" altLang="zh-CN" sz="1400" dirty="0"/>
          </a:p>
          <a:p>
            <a:r>
              <a:rPr lang="en-US" altLang="zh-CN" sz="1400" dirty="0"/>
              <a:t>8 * 0.6875 = 5.5</a:t>
            </a:r>
          </a:p>
          <a:p>
            <a:r>
              <a:rPr lang="en-US" altLang="zh-CN" sz="1400" dirty="0"/>
              <a:t>8 * 0.5 = 4.0</a:t>
            </a:r>
          </a:p>
          <a:p>
            <a:r>
              <a:rPr lang="en-US" altLang="zh-CN" sz="1400" dirty="0"/>
              <a:t>-------------------</a:t>
            </a:r>
          </a:p>
          <a:p>
            <a:r>
              <a:rPr lang="en-US" altLang="zh-CN" sz="1400" dirty="0"/>
              <a:t>0.6875 = 0.54O</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5001FCF-3203-47E7-91C4-B04ABA7571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A1F5F1A6-DA27-4848-9992-828E9DDED58A}" type="slidenum">
              <a:rPr lang="en-US" altLang="zh-CN" sz="1400" baseline="0">
                <a:solidFill>
                  <a:schemeClr val="tx1"/>
                </a:solidFill>
              </a:rPr>
              <a:pPr/>
              <a:t>43</a:t>
            </a:fld>
            <a:endParaRPr lang="en-US" altLang="zh-CN" sz="1400" baseline="0">
              <a:solidFill>
                <a:schemeClr val="tx1"/>
              </a:solidFill>
            </a:endParaRPr>
          </a:p>
        </p:txBody>
      </p:sp>
      <p:sp>
        <p:nvSpPr>
          <p:cNvPr id="61443" name="Rectangle 2">
            <a:extLst>
              <a:ext uri="{FF2B5EF4-FFF2-40B4-BE49-F238E27FC236}">
                <a16:creationId xmlns:a16="http://schemas.microsoft.com/office/drawing/2014/main" id="{EEE4D91B-86DD-4B7E-BBE8-4378C0053596}"/>
              </a:ext>
            </a:extLst>
          </p:cNvPr>
          <p:cNvSpPr>
            <a:spLocks noGrp="1" noRot="1" noChangeAspect="1" noChangeArrowheads="1" noTextEdit="1"/>
          </p:cNvSpPr>
          <p:nvPr>
            <p:ph type="sldImg"/>
          </p:nvPr>
        </p:nvSpPr>
        <p:spPr>
          <a:xfrm>
            <a:off x="290513" y="704850"/>
            <a:ext cx="6264275" cy="3524250"/>
          </a:xfrm>
          <a:ln/>
        </p:spPr>
      </p:sp>
      <p:sp>
        <p:nvSpPr>
          <p:cNvPr id="61444" name="Rectangle 3">
            <a:extLst>
              <a:ext uri="{FF2B5EF4-FFF2-40B4-BE49-F238E27FC236}">
                <a16:creationId xmlns:a16="http://schemas.microsoft.com/office/drawing/2014/main" id="{1EB16550-9654-4771-BE06-708619819E0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14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59093C84-E9A4-4D68-BE88-CD24DC08E66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C146F409-EB32-4CAB-97D5-B90737723705}" type="slidenum">
              <a:rPr lang="en-US" altLang="zh-CN" sz="1400" baseline="0">
                <a:solidFill>
                  <a:schemeClr val="tx1"/>
                </a:solidFill>
              </a:rPr>
              <a:pPr/>
              <a:t>44</a:t>
            </a:fld>
            <a:endParaRPr lang="en-US" altLang="zh-CN" sz="1400" baseline="0">
              <a:solidFill>
                <a:schemeClr val="tx1"/>
              </a:solidFill>
            </a:endParaRPr>
          </a:p>
        </p:txBody>
      </p:sp>
      <p:sp>
        <p:nvSpPr>
          <p:cNvPr id="63491" name="Rectangle 2">
            <a:extLst>
              <a:ext uri="{FF2B5EF4-FFF2-40B4-BE49-F238E27FC236}">
                <a16:creationId xmlns:a16="http://schemas.microsoft.com/office/drawing/2014/main" id="{2685FA56-6D35-43D5-B1DB-5B212AEB38FC}"/>
              </a:ext>
            </a:extLst>
          </p:cNvPr>
          <p:cNvSpPr>
            <a:spLocks noGrp="1" noRot="1" noChangeAspect="1" noChangeArrowheads="1" noTextEdit="1"/>
          </p:cNvSpPr>
          <p:nvPr>
            <p:ph type="sldImg"/>
          </p:nvPr>
        </p:nvSpPr>
        <p:spPr>
          <a:xfrm>
            <a:off x="290513" y="704850"/>
            <a:ext cx="6264275" cy="3524250"/>
          </a:xfrm>
          <a:ln/>
        </p:spPr>
      </p:sp>
      <p:sp>
        <p:nvSpPr>
          <p:cNvPr id="63492" name="Rectangle 3">
            <a:extLst>
              <a:ext uri="{FF2B5EF4-FFF2-40B4-BE49-F238E27FC236}">
                <a16:creationId xmlns:a16="http://schemas.microsoft.com/office/drawing/2014/main" id="{60F52B28-C599-4382-9D9A-7ACF2432CE5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0.65</a:t>
            </a:r>
          </a:p>
          <a:p>
            <a:r>
              <a:rPr lang="en-US" altLang="zh-CN" dirty="0"/>
              <a:t>2 * 0.65 = 1.3</a:t>
            </a:r>
          </a:p>
          <a:p>
            <a:r>
              <a:rPr lang="en-US" altLang="zh-CN" dirty="0"/>
              <a:t>2 * 0.3   = 0.6</a:t>
            </a:r>
          </a:p>
          <a:p>
            <a:r>
              <a:rPr lang="en-US" altLang="zh-CN" dirty="0"/>
              <a:t>2 * 0.6   = 1.2</a:t>
            </a:r>
          </a:p>
          <a:p>
            <a:r>
              <a:rPr lang="en-US" altLang="zh-CN" dirty="0"/>
              <a:t>2 * 0.2   = 0.4</a:t>
            </a:r>
          </a:p>
          <a:p>
            <a:r>
              <a:rPr lang="en-US" altLang="zh-CN" dirty="0"/>
              <a:t>2 * 0.4   = 0.8</a:t>
            </a:r>
          </a:p>
          <a:p>
            <a:r>
              <a:rPr lang="en-US" altLang="zh-CN" dirty="0"/>
              <a:t>2 * 0.8   = 1.6</a:t>
            </a:r>
          </a:p>
          <a:p>
            <a:r>
              <a:rPr lang="en-US" altLang="zh-CN" dirty="0"/>
              <a:t>2 * 0.6   = 1.2</a:t>
            </a:r>
          </a:p>
          <a:p>
            <a:r>
              <a:rPr lang="en-US" altLang="zh-CN" dirty="0"/>
              <a:t>2 * 0.2   = 0.4</a:t>
            </a:r>
          </a:p>
          <a:p>
            <a:r>
              <a:rPr lang="en-US" altLang="zh-CN" dirty="0"/>
              <a:t>2 * 0.4   = 0.8</a:t>
            </a:r>
          </a:p>
          <a:p>
            <a:r>
              <a:rPr lang="en-US" altLang="zh-CN" dirty="0"/>
              <a:t>2 * 0.8   = 1.6</a:t>
            </a:r>
          </a:p>
          <a:p>
            <a:r>
              <a:rPr lang="en-US" altLang="zh-CN" dirty="0"/>
              <a:t>2 * 0.6   = 1.2</a:t>
            </a:r>
          </a:p>
          <a:p>
            <a:r>
              <a:rPr lang="en-US" altLang="zh-CN" dirty="0"/>
              <a:t>2 * 0.2   = 0.4</a:t>
            </a:r>
          </a:p>
          <a:p>
            <a:r>
              <a:rPr lang="en-US" altLang="zh-CN" dirty="0"/>
              <a:t>2 * 0.4   = 0.8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2 * 0.8   = 1.6</a:t>
            </a:r>
          </a:p>
          <a:p>
            <a:r>
              <a:rPr lang="en-US" altLang="zh-CN" dirty="0"/>
              <a:t>…</a:t>
            </a:r>
          </a:p>
          <a:p>
            <a:r>
              <a:rPr lang="en-US" altLang="zh-CN" dirty="0"/>
              <a:t>----------------</a:t>
            </a:r>
          </a:p>
          <a:p>
            <a:r>
              <a:rPr lang="en-US" altLang="zh-CN" dirty="0"/>
              <a:t>0.10 1001 1001 1001…</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6FB3A1E-847A-4039-AF21-2278A8B020F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B4036E50-966A-45B0-8C92-B26983E82E93}" type="slidenum">
              <a:rPr lang="en-US" altLang="zh-CN" sz="1400" baseline="0">
                <a:solidFill>
                  <a:schemeClr val="tx1"/>
                </a:solidFill>
              </a:rPr>
              <a:pPr/>
              <a:t>45</a:t>
            </a:fld>
            <a:endParaRPr lang="en-US" altLang="zh-CN" sz="1400" baseline="0">
              <a:solidFill>
                <a:schemeClr val="tx1"/>
              </a:solidFill>
            </a:endParaRPr>
          </a:p>
        </p:txBody>
      </p:sp>
      <p:sp>
        <p:nvSpPr>
          <p:cNvPr id="65539" name="Rectangle 2">
            <a:extLst>
              <a:ext uri="{FF2B5EF4-FFF2-40B4-BE49-F238E27FC236}">
                <a16:creationId xmlns:a16="http://schemas.microsoft.com/office/drawing/2014/main" id="{5586ABE0-EA85-47DA-9C1F-029CAEDF65A8}"/>
              </a:ext>
            </a:extLst>
          </p:cNvPr>
          <p:cNvSpPr>
            <a:spLocks noGrp="1" noRot="1" noChangeAspect="1" noChangeArrowheads="1" noTextEdit="1"/>
          </p:cNvSpPr>
          <p:nvPr>
            <p:ph type="sldImg"/>
          </p:nvPr>
        </p:nvSpPr>
        <p:spPr>
          <a:xfrm>
            <a:off x="290513" y="704850"/>
            <a:ext cx="6264275" cy="3524250"/>
          </a:xfrm>
          <a:ln/>
        </p:spPr>
      </p:sp>
      <p:sp>
        <p:nvSpPr>
          <p:cNvPr id="65540" name="Rectangle 3">
            <a:extLst>
              <a:ext uri="{FF2B5EF4-FFF2-40B4-BE49-F238E27FC236}">
                <a16:creationId xmlns:a16="http://schemas.microsoft.com/office/drawing/2014/main" id="{EFE71881-15F6-45A6-9D8E-2B6E52F966A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Note that the powers of r decline by 1 in the quotient and that a fraction a</a:t>
            </a:r>
            <a:r>
              <a:rPr lang="en-US" altLang="zh-CN" baseline="-25000" dirty="0"/>
              <a:t>0</a:t>
            </a:r>
            <a:r>
              <a:rPr lang="en-US" altLang="zh-CN" dirty="0"/>
              <a:t>/r results, giving a</a:t>
            </a:r>
            <a:r>
              <a:rPr lang="en-US" altLang="zh-CN" baseline="-25000" dirty="0"/>
              <a:t>0</a:t>
            </a:r>
            <a:r>
              <a:rPr lang="en-US" altLang="zh-CN" dirty="0"/>
              <a:t> as the remainder. </a:t>
            </a:r>
          </a:p>
          <a:p>
            <a:r>
              <a:rPr lang="en-US" altLang="zh-CN" dirty="0"/>
              <a:t>The next time, fraction a</a:t>
            </a:r>
            <a:r>
              <a:rPr lang="en-US" altLang="zh-CN" baseline="-25000" dirty="0"/>
              <a:t>1</a:t>
            </a:r>
            <a:r>
              <a:rPr lang="en-US" altLang="zh-CN" dirty="0"/>
              <a:t>/r results giving a</a:t>
            </a:r>
            <a:r>
              <a:rPr lang="en-US" altLang="zh-CN" baseline="-25000" dirty="0"/>
              <a:t>1</a:t>
            </a:r>
            <a:r>
              <a:rPr lang="en-US" altLang="zh-CN" dirty="0"/>
              <a:t> as the remainder.</a:t>
            </a:r>
          </a:p>
          <a:p>
            <a:r>
              <a:rPr lang="en-US" altLang="zh-CN" dirty="0"/>
              <a:t>In general, the remainder will be a</a:t>
            </a:r>
            <a:r>
              <a:rPr lang="en-US" altLang="zh-CN" baseline="-25000" dirty="0"/>
              <a:t>i </a:t>
            </a:r>
            <a:r>
              <a:rPr lang="en-US" altLang="zh-CN" dirty="0"/>
              <a:t>for the </a:t>
            </a:r>
            <a:r>
              <a:rPr lang="en-US" altLang="zh-CN" dirty="0" err="1"/>
              <a:t>ith</a:t>
            </a:r>
            <a:r>
              <a:rPr lang="en-US" altLang="zh-CN" dirty="0"/>
              <a:t> step.</a:t>
            </a:r>
          </a:p>
          <a:p>
            <a:r>
              <a:rPr lang="en-US" altLang="zh-CN" dirty="0"/>
              <a:t>At the nth step, a</a:t>
            </a:r>
            <a:r>
              <a:rPr lang="en-US" altLang="zh-CN" baseline="-25000" dirty="0"/>
              <a:t>n</a:t>
            </a:r>
            <a:r>
              <a:rPr lang="en-US" altLang="zh-CN" dirty="0"/>
              <a:t>/r will result with the quotient = 0.</a:t>
            </a:r>
          </a:p>
          <a:p>
            <a:r>
              <a:rPr lang="en-US" altLang="zh-CN" dirty="0"/>
              <a:t>Similarly, for multiply, a</a:t>
            </a:r>
            <a:r>
              <a:rPr lang="en-US" altLang="zh-CN" baseline="-25000" dirty="0">
                <a:cs typeface="Times New Roman" panose="02020603050405020304" pitchFamily="18" charset="0"/>
              </a:rPr>
              <a:t>–</a:t>
            </a:r>
            <a:r>
              <a:rPr lang="en-US" altLang="zh-CN" baseline="-25000" dirty="0"/>
              <a:t>1</a:t>
            </a:r>
            <a:r>
              <a:rPr lang="en-US" altLang="zh-CN" dirty="0"/>
              <a:t> will emerge as the integral part first since r x r </a:t>
            </a:r>
            <a:r>
              <a:rPr lang="en-US" altLang="zh-CN" baseline="30000" dirty="0"/>
              <a:t>–1</a:t>
            </a:r>
            <a:r>
              <a:rPr lang="en-US" altLang="zh-CN" dirty="0"/>
              <a:t> = 1.</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D4CCEB-BB16-4E0D-9AEB-F9642E166D8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5F45398F-76FC-471D-91A9-D46E69CFFCF3}" type="slidenum">
              <a:rPr lang="en-US" altLang="zh-CN" sz="1400" baseline="0">
                <a:solidFill>
                  <a:schemeClr val="tx1"/>
                </a:solidFill>
              </a:rPr>
              <a:pPr/>
              <a:t>46</a:t>
            </a:fld>
            <a:endParaRPr lang="en-US" altLang="zh-CN" sz="1400" baseline="0">
              <a:solidFill>
                <a:schemeClr val="tx1"/>
              </a:solidFill>
            </a:endParaRPr>
          </a:p>
        </p:txBody>
      </p:sp>
      <p:sp>
        <p:nvSpPr>
          <p:cNvPr id="67587" name="Rectangle 2">
            <a:extLst>
              <a:ext uri="{FF2B5EF4-FFF2-40B4-BE49-F238E27FC236}">
                <a16:creationId xmlns:a16="http://schemas.microsoft.com/office/drawing/2014/main" id="{6131A08C-89D6-40C9-88C6-0DD5609C4DF0}"/>
              </a:ext>
            </a:extLst>
          </p:cNvPr>
          <p:cNvSpPr>
            <a:spLocks noGrp="1" noRot="1" noChangeAspect="1" noChangeArrowheads="1" noTextEdit="1"/>
          </p:cNvSpPr>
          <p:nvPr>
            <p:ph type="sldImg"/>
          </p:nvPr>
        </p:nvSpPr>
        <p:spPr>
          <a:xfrm>
            <a:off x="290513" y="704850"/>
            <a:ext cx="6264275" cy="3524250"/>
          </a:xfrm>
          <a:ln/>
        </p:spPr>
      </p:sp>
      <p:sp>
        <p:nvSpPr>
          <p:cNvPr id="67588" name="Rectangle 3">
            <a:extLst>
              <a:ext uri="{FF2B5EF4-FFF2-40B4-BE49-F238E27FC236}">
                <a16:creationId xmlns:a16="http://schemas.microsoft.com/office/drawing/2014/main" id="{8CB77405-2FC7-4854-908F-025D6D063B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2320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C4E4299-0450-4F6C-8DCD-CB9619B8A86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A8BCC372-EDB7-4207-BA24-8D2BEF86C4B6}" type="slidenum">
              <a:rPr lang="en-US" altLang="zh-CN" sz="1400" baseline="0">
                <a:solidFill>
                  <a:schemeClr val="tx1"/>
                </a:solidFill>
              </a:rPr>
              <a:pPr/>
              <a:t>47</a:t>
            </a:fld>
            <a:endParaRPr lang="en-US" altLang="zh-CN" sz="1400" baseline="0">
              <a:solidFill>
                <a:schemeClr val="tx1"/>
              </a:solidFill>
            </a:endParaRPr>
          </a:p>
        </p:txBody>
      </p:sp>
      <p:sp>
        <p:nvSpPr>
          <p:cNvPr id="69635" name="Rectangle 2">
            <a:extLst>
              <a:ext uri="{FF2B5EF4-FFF2-40B4-BE49-F238E27FC236}">
                <a16:creationId xmlns:a16="http://schemas.microsoft.com/office/drawing/2014/main" id="{C4E97FE4-9067-49DF-A0F4-0892AA014EB7}"/>
              </a:ext>
            </a:extLst>
          </p:cNvPr>
          <p:cNvSpPr>
            <a:spLocks noGrp="1" noRot="1" noChangeAspect="1" noChangeArrowheads="1" noTextEdit="1"/>
          </p:cNvSpPr>
          <p:nvPr>
            <p:ph type="sldImg"/>
          </p:nvPr>
        </p:nvSpPr>
        <p:spPr>
          <a:xfrm>
            <a:off x="290513" y="704850"/>
            <a:ext cx="6264275" cy="3524250"/>
          </a:xfrm>
          <a:ln/>
        </p:spPr>
      </p:sp>
      <p:sp>
        <p:nvSpPr>
          <p:cNvPr id="69636" name="Rectangle 3">
            <a:extLst>
              <a:ext uri="{FF2B5EF4-FFF2-40B4-BE49-F238E27FC236}">
                <a16:creationId xmlns:a16="http://schemas.microsoft.com/office/drawing/2014/main" id="{AD0C791B-3E20-493F-8E97-FBF83545F6B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794375E-4428-43D8-823A-0441F6D34DD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7415219F-0AF3-4F75-8238-6BBA118A2F05}" type="slidenum">
              <a:rPr lang="en-US" altLang="zh-CN" sz="1400" baseline="0">
                <a:solidFill>
                  <a:schemeClr val="tx1"/>
                </a:solidFill>
              </a:rPr>
              <a:pPr/>
              <a:t>48</a:t>
            </a:fld>
            <a:endParaRPr lang="en-US" altLang="zh-CN" sz="1400" baseline="0">
              <a:solidFill>
                <a:schemeClr val="tx1"/>
              </a:solidFill>
            </a:endParaRPr>
          </a:p>
        </p:txBody>
      </p:sp>
      <p:sp>
        <p:nvSpPr>
          <p:cNvPr id="71683" name="Rectangle 2">
            <a:extLst>
              <a:ext uri="{FF2B5EF4-FFF2-40B4-BE49-F238E27FC236}">
                <a16:creationId xmlns:a16="http://schemas.microsoft.com/office/drawing/2014/main" id="{7BA2F445-ECF5-481A-924F-49A3AC6D2997}"/>
              </a:ext>
            </a:extLst>
          </p:cNvPr>
          <p:cNvSpPr>
            <a:spLocks noGrp="1" noRot="1" noChangeAspect="1" noChangeArrowheads="1" noTextEdit="1"/>
          </p:cNvSpPr>
          <p:nvPr>
            <p:ph type="sldImg"/>
          </p:nvPr>
        </p:nvSpPr>
        <p:spPr>
          <a:xfrm>
            <a:off x="290513" y="704850"/>
            <a:ext cx="6264275" cy="3524250"/>
          </a:xfrm>
          <a:ln/>
        </p:spPr>
      </p:sp>
      <p:sp>
        <p:nvSpPr>
          <p:cNvPr id="71684" name="Rectangle 3">
            <a:extLst>
              <a:ext uri="{FF2B5EF4-FFF2-40B4-BE49-F238E27FC236}">
                <a16:creationId xmlns:a16="http://schemas.microsoft.com/office/drawing/2014/main" id="{58B64919-0165-4F60-B6B8-C79D794B41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AA01240-A0EA-4667-A40A-3299CD5F263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E98EA87B-EB64-440E-ABF9-178CDB590567}" type="slidenum">
              <a:rPr lang="en-US" altLang="zh-CN" sz="1400" baseline="0" smtClean="0">
                <a:solidFill>
                  <a:schemeClr val="tx1"/>
                </a:solidFill>
              </a:rPr>
              <a:pPr/>
              <a:t>49</a:t>
            </a:fld>
            <a:endParaRPr lang="en-US" altLang="zh-CN" sz="1400" baseline="0">
              <a:solidFill>
                <a:schemeClr val="tx1"/>
              </a:solidFill>
            </a:endParaRPr>
          </a:p>
        </p:txBody>
      </p:sp>
      <p:sp>
        <p:nvSpPr>
          <p:cNvPr id="90115" name="Rectangle 2">
            <a:extLst>
              <a:ext uri="{FF2B5EF4-FFF2-40B4-BE49-F238E27FC236}">
                <a16:creationId xmlns:a16="http://schemas.microsoft.com/office/drawing/2014/main" id="{A7289662-2A2C-4BBF-B005-AA0D5E21AD8C}"/>
              </a:ext>
            </a:extLst>
          </p:cNvPr>
          <p:cNvSpPr>
            <a:spLocks noGrp="1" noRot="1" noChangeAspect="1" noChangeArrowheads="1" noTextEdit="1"/>
          </p:cNvSpPr>
          <p:nvPr>
            <p:ph type="sldImg"/>
          </p:nvPr>
        </p:nvSpPr>
        <p:spPr>
          <a:xfrm>
            <a:off x="290513" y="704850"/>
            <a:ext cx="6264275" cy="3524250"/>
          </a:xfrm>
          <a:ln/>
        </p:spPr>
      </p:sp>
      <p:sp>
        <p:nvSpPr>
          <p:cNvPr id="90116" name="Rectangle 3">
            <a:extLst>
              <a:ext uri="{FF2B5EF4-FFF2-40B4-BE49-F238E27FC236}">
                <a16:creationId xmlns:a16="http://schemas.microsoft.com/office/drawing/2014/main" id="{1322EF19-FB95-4E80-94AC-955D449FBBE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cs typeface="Times New Roman" panose="02020603050405020304" pitchFamily="18" charset="0"/>
              </a:rPr>
              <a:t>Marking off in groups of three (four) bits corresponds to dividing or multiplying by 2</a:t>
            </a:r>
            <a:r>
              <a:rPr lang="en-US" altLang="zh-CN" baseline="30000" dirty="0">
                <a:cs typeface="Times New Roman" panose="02020603050405020304" pitchFamily="18" charset="0"/>
              </a:rPr>
              <a:t>3</a:t>
            </a:r>
            <a:r>
              <a:rPr lang="en-US" altLang="zh-CN" dirty="0">
                <a:cs typeface="Times New Roman" panose="02020603050405020304" pitchFamily="18" charset="0"/>
              </a:rPr>
              <a:t> = 8 (2</a:t>
            </a:r>
            <a:r>
              <a:rPr lang="en-US" altLang="zh-CN" baseline="30000" dirty="0">
                <a:cs typeface="Times New Roman" panose="02020603050405020304" pitchFamily="18" charset="0"/>
              </a:rPr>
              <a:t>4</a:t>
            </a:r>
            <a:r>
              <a:rPr lang="en-US" altLang="zh-CN" dirty="0">
                <a:cs typeface="Times New Roman" panose="02020603050405020304" pitchFamily="18" charset="0"/>
              </a:rPr>
              <a:t> = 16) in the binary system.</a:t>
            </a:r>
          </a:p>
          <a:p>
            <a:endParaRPr lang="en-US" altLang="zh-CN" dirty="0">
              <a:cs typeface="Times New Roman" panose="02020603050405020304" pitchFamily="18" charset="0"/>
            </a:endParaRPr>
          </a:p>
          <a:p>
            <a:endParaRPr lang="en-US" altLang="zh-CN" dirty="0">
              <a:cs typeface="Times New Roman" panose="02020603050405020304" pitchFamily="18" charset="0"/>
            </a:endParaRPr>
          </a:p>
          <a:p>
            <a:endParaRPr lang="en-US" altLang="zh-CN" dirty="0">
              <a:cs typeface="Times New Roman" panose="02020603050405020304" pitchFamily="18" charset="0"/>
            </a:endParaRPr>
          </a:p>
          <a:p>
            <a:endParaRPr lang="en-US" altLang="zh-CN" b="1" dirty="0">
              <a:cs typeface="Times New Roman" panose="02020603050405020304" pitchFamily="18" charset="0"/>
            </a:endParaRPr>
          </a:p>
          <a:p>
            <a:endParaRPr lang="en-US" altLang="zh-CN" dirty="0">
              <a:cs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4A7722AB-A885-462A-BEF5-6EF40DE5DFA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D95E1125-EB49-450B-B561-03CDE7F2CB6E}" type="slidenum">
              <a:rPr lang="en-US" altLang="zh-CN" sz="1400" baseline="0">
                <a:solidFill>
                  <a:schemeClr val="tx1"/>
                </a:solidFill>
              </a:rPr>
              <a:pPr/>
              <a:t>50</a:t>
            </a:fld>
            <a:endParaRPr lang="en-US" altLang="zh-CN" sz="1400" baseline="0">
              <a:solidFill>
                <a:schemeClr val="tx1"/>
              </a:solidFill>
            </a:endParaRPr>
          </a:p>
        </p:txBody>
      </p:sp>
      <p:sp>
        <p:nvSpPr>
          <p:cNvPr id="75779" name="Rectangle 2">
            <a:extLst>
              <a:ext uri="{FF2B5EF4-FFF2-40B4-BE49-F238E27FC236}">
                <a16:creationId xmlns:a16="http://schemas.microsoft.com/office/drawing/2014/main" id="{0489EE27-B9AD-4970-A57D-EC1221F59A9A}"/>
              </a:ext>
            </a:extLst>
          </p:cNvPr>
          <p:cNvSpPr>
            <a:spLocks noGrp="1" noRot="1" noChangeAspect="1" noChangeArrowheads="1" noTextEdit="1"/>
          </p:cNvSpPr>
          <p:nvPr>
            <p:ph type="sldImg"/>
          </p:nvPr>
        </p:nvSpPr>
        <p:spPr>
          <a:xfrm>
            <a:off x="290513" y="704850"/>
            <a:ext cx="6264275" cy="3524250"/>
          </a:xfrm>
          <a:ln/>
        </p:spPr>
      </p:sp>
      <p:sp>
        <p:nvSpPr>
          <p:cNvPr id="75780" name="Rectangle 3">
            <a:extLst>
              <a:ext uri="{FF2B5EF4-FFF2-40B4-BE49-F238E27FC236}">
                <a16:creationId xmlns:a16="http://schemas.microsoft.com/office/drawing/2014/main" id="{E4B67AC1-B325-415C-817F-904B92DF60D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x &gt; 2^n, e.g., 8261</a:t>
            </a:r>
          </a:p>
          <a:p>
            <a:r>
              <a:rPr lang="en-US" altLang="zh-CN" dirty="0"/>
              <a:t>8261 - 8192 = 69 ;</a:t>
            </a:r>
            <a:r>
              <a:rPr lang="zh-CN" altLang="en-US" dirty="0"/>
              <a:t> </a:t>
            </a:r>
            <a:r>
              <a:rPr lang="en-US" altLang="zh-CN" dirty="0"/>
              <a:t>2^13</a:t>
            </a:r>
          </a:p>
          <a:p>
            <a:r>
              <a:rPr lang="en-US" altLang="zh-CN" dirty="0"/>
              <a:t>69 – 64 = 5; 2^6</a:t>
            </a:r>
          </a:p>
          <a:p>
            <a:r>
              <a:rPr lang="en-US" altLang="zh-CN" dirty="0"/>
              <a:t>5 – 4 = 1; 2^2</a:t>
            </a:r>
          </a:p>
          <a:p>
            <a:r>
              <a:rPr lang="en-US" altLang="zh-CN" dirty="0"/>
              <a:t>1 – 1 = 0; 2^0</a:t>
            </a:r>
          </a:p>
          <a:p>
            <a:r>
              <a:rPr lang="en-US" altLang="zh-CN" dirty="0"/>
              <a:t>--------------------------</a:t>
            </a:r>
          </a:p>
          <a:p>
            <a:r>
              <a:rPr lang="en-US" altLang="zh-CN" dirty="0"/>
              <a:t>10 0000 0100 0101B</a:t>
            </a:r>
          </a:p>
          <a:p>
            <a:endParaRPr lang="en-US" altLang="zh-CN" dirty="0"/>
          </a:p>
          <a:p>
            <a:r>
              <a:rPr lang="en-US" altLang="zh-CN" dirty="0"/>
              <a:t>x</a:t>
            </a:r>
            <a:r>
              <a:rPr lang="en-US" altLang="zh-CN"/>
              <a:t> </a:t>
            </a:r>
            <a:r>
              <a:rPr lang="en-US" altLang="zh-CN" dirty="0"/>
              <a:t>&lt; 2^n, e.g., 8161</a:t>
            </a:r>
          </a:p>
          <a:p>
            <a:r>
              <a:rPr lang="en-US" altLang="zh-CN" dirty="0"/>
              <a:t>d = 8192 - 1 – 8161 = 30 = 1 1110B</a:t>
            </a:r>
          </a:p>
          <a:p>
            <a:r>
              <a:rPr lang="en-US" altLang="zh-CN" dirty="0"/>
              <a:t>30 – 16 = 14</a:t>
            </a:r>
          </a:p>
          <a:p>
            <a:r>
              <a:rPr lang="en-US" altLang="zh-CN" dirty="0"/>
              <a:t>14 – 8 = 6</a:t>
            </a:r>
          </a:p>
          <a:p>
            <a:r>
              <a:rPr lang="en-US" altLang="zh-CN" dirty="0"/>
              <a:t>6 – 4 = 2</a:t>
            </a:r>
          </a:p>
          <a:p>
            <a:r>
              <a:rPr lang="en-US" altLang="zh-CN" dirty="0"/>
              <a:t>2 – 2 = 0</a:t>
            </a:r>
          </a:p>
          <a:p>
            <a:r>
              <a:rPr lang="en-US" altLang="zh-CN" dirty="0"/>
              <a:t>-------------------------</a:t>
            </a:r>
          </a:p>
          <a:p>
            <a:r>
              <a:rPr lang="en-US" altLang="zh-CN" dirty="0"/>
              <a:t>1 1111 1111 1111 – 1 1110 = 1 1111 1110 0001B</a:t>
            </a:r>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B89795AC-AAD3-4BFF-9605-67FC499BC53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9382CA41-4920-4DFA-B16E-DBF9D726305A}" type="slidenum">
              <a:rPr lang="en-US" altLang="zh-CN" sz="1400" baseline="0">
                <a:solidFill>
                  <a:schemeClr val="tx1"/>
                </a:solidFill>
              </a:rPr>
              <a:pPr/>
              <a:t>51</a:t>
            </a:fld>
            <a:endParaRPr lang="en-US" altLang="zh-CN" sz="1400" baseline="0">
              <a:solidFill>
                <a:schemeClr val="tx1"/>
              </a:solidFill>
            </a:endParaRPr>
          </a:p>
        </p:txBody>
      </p:sp>
      <p:sp>
        <p:nvSpPr>
          <p:cNvPr id="77827" name="Rectangle 2">
            <a:extLst>
              <a:ext uri="{FF2B5EF4-FFF2-40B4-BE49-F238E27FC236}">
                <a16:creationId xmlns:a16="http://schemas.microsoft.com/office/drawing/2014/main" id="{2F06E62A-ECF3-4D5D-A334-5EF72D32C5AC}"/>
              </a:ext>
            </a:extLst>
          </p:cNvPr>
          <p:cNvSpPr>
            <a:spLocks noGrp="1" noRot="1" noChangeAspect="1" noChangeArrowheads="1" noTextEdit="1"/>
          </p:cNvSpPr>
          <p:nvPr>
            <p:ph type="sldImg"/>
          </p:nvPr>
        </p:nvSpPr>
        <p:spPr>
          <a:xfrm>
            <a:off x="290513" y="704850"/>
            <a:ext cx="6264275" cy="3524250"/>
          </a:xfrm>
          <a:ln/>
        </p:spPr>
      </p:sp>
      <p:sp>
        <p:nvSpPr>
          <p:cNvPr id="77828" name="Rectangle 3">
            <a:extLst>
              <a:ext uri="{FF2B5EF4-FFF2-40B4-BE49-F238E27FC236}">
                <a16:creationId xmlns:a16="http://schemas.microsoft.com/office/drawing/2014/main" id="{378F299D-E8BF-4003-8A6D-17B840E76D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1PB = 1024TB</a:t>
            </a:r>
          </a:p>
          <a:p>
            <a:r>
              <a:rPr lang="en-US" altLang="zh-CN"/>
              <a:t>1EB = 1024PB</a:t>
            </a:r>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B89795AC-AAD3-4BFF-9605-67FC499BC53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9382CA41-4920-4DFA-B16E-DBF9D726305A}" type="slidenum">
              <a:rPr lang="en-US" altLang="zh-CN" sz="1400" baseline="0">
                <a:solidFill>
                  <a:schemeClr val="tx1"/>
                </a:solidFill>
              </a:rPr>
              <a:pPr/>
              <a:t>52</a:t>
            </a:fld>
            <a:endParaRPr lang="en-US" altLang="zh-CN" sz="1400" baseline="0">
              <a:solidFill>
                <a:schemeClr val="tx1"/>
              </a:solidFill>
            </a:endParaRPr>
          </a:p>
        </p:txBody>
      </p:sp>
      <p:sp>
        <p:nvSpPr>
          <p:cNvPr id="77827" name="Rectangle 2">
            <a:extLst>
              <a:ext uri="{FF2B5EF4-FFF2-40B4-BE49-F238E27FC236}">
                <a16:creationId xmlns:a16="http://schemas.microsoft.com/office/drawing/2014/main" id="{2F06E62A-ECF3-4D5D-A334-5EF72D32C5AC}"/>
              </a:ext>
            </a:extLst>
          </p:cNvPr>
          <p:cNvSpPr>
            <a:spLocks noGrp="1" noRot="1" noChangeAspect="1" noChangeArrowheads="1" noTextEdit="1"/>
          </p:cNvSpPr>
          <p:nvPr>
            <p:ph type="sldImg"/>
          </p:nvPr>
        </p:nvSpPr>
        <p:spPr>
          <a:xfrm>
            <a:off x="290513" y="704850"/>
            <a:ext cx="6264275" cy="3524250"/>
          </a:xfrm>
          <a:ln/>
        </p:spPr>
      </p:sp>
      <p:sp>
        <p:nvSpPr>
          <p:cNvPr id="77828" name="Rectangle 3">
            <a:extLst>
              <a:ext uri="{FF2B5EF4-FFF2-40B4-BE49-F238E27FC236}">
                <a16:creationId xmlns:a16="http://schemas.microsoft.com/office/drawing/2014/main" id="{378F299D-E8BF-4003-8A6D-17B840E76D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The 2</a:t>
            </a:r>
            <a:r>
              <a:rPr lang="en-US" altLang="zh-CN" baseline="30000" dirty="0"/>
              <a:t>X</a:t>
            </a:r>
            <a:r>
              <a:rPr lang="en-US" altLang="zh-CN" dirty="0"/>
              <a:t> vs. 10</a:t>
            </a:r>
            <a:r>
              <a:rPr lang="en-US" altLang="zh-CN" baseline="30000" dirty="0"/>
              <a:t>Y</a:t>
            </a:r>
            <a:r>
              <a:rPr lang="en-US" altLang="zh-CN" dirty="0"/>
              <a:t> bytes ambiguity was resolved by adding a binary notation for all the common size terms.</a:t>
            </a:r>
            <a:endParaRPr lang="zh-CN" altLang="zh-CN" dirty="0"/>
          </a:p>
        </p:txBody>
      </p:sp>
    </p:spTree>
    <p:extLst>
      <p:ext uri="{BB962C8B-B14F-4D97-AF65-F5344CB8AC3E}">
        <p14:creationId xmlns:p14="http://schemas.microsoft.com/office/powerpoint/2010/main" val="2551518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4D4C726-A60B-4B82-A1EB-3E578BDA742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CE66571B-2AB4-4481-80A5-94B5136E992A}" type="slidenum">
              <a:rPr lang="en-US" altLang="zh-CN" sz="1400" baseline="0">
                <a:solidFill>
                  <a:schemeClr val="tx1"/>
                </a:solidFill>
              </a:rPr>
              <a:pPr/>
              <a:t>53</a:t>
            </a:fld>
            <a:endParaRPr lang="en-US" altLang="zh-CN" sz="1400" baseline="0">
              <a:solidFill>
                <a:schemeClr val="tx1"/>
              </a:solidFill>
            </a:endParaRPr>
          </a:p>
        </p:txBody>
      </p:sp>
      <p:sp>
        <p:nvSpPr>
          <p:cNvPr id="32771" name="Rectangle 2">
            <a:extLst>
              <a:ext uri="{FF2B5EF4-FFF2-40B4-BE49-F238E27FC236}">
                <a16:creationId xmlns:a16="http://schemas.microsoft.com/office/drawing/2014/main" id="{503231B6-9033-4EC4-BCD1-5004DB3763F3}"/>
              </a:ext>
            </a:extLst>
          </p:cNvPr>
          <p:cNvSpPr>
            <a:spLocks noGrp="1" noRot="1" noChangeAspect="1" noChangeArrowheads="1" noTextEdit="1"/>
          </p:cNvSpPr>
          <p:nvPr>
            <p:ph type="sldImg"/>
          </p:nvPr>
        </p:nvSpPr>
        <p:spPr>
          <a:xfrm>
            <a:off x="290513" y="704850"/>
            <a:ext cx="6264275" cy="3524250"/>
          </a:xfrm>
          <a:ln/>
        </p:spPr>
      </p:sp>
      <p:sp>
        <p:nvSpPr>
          <p:cNvPr id="32772" name="Rectangle 3">
            <a:extLst>
              <a:ext uri="{FF2B5EF4-FFF2-40B4-BE49-F238E27FC236}">
                <a16:creationId xmlns:a16="http://schemas.microsoft.com/office/drawing/2014/main" id="{97BE58CA-7F4B-44E5-AD4C-E6F3156B141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3287054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C1020B50-50A4-42C6-8061-068640B6DD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8B72403E-713D-43BD-AC0B-B00E141540D9}" type="slidenum">
              <a:rPr lang="en-US" altLang="zh-CN" sz="1400" baseline="0" smtClean="0">
                <a:solidFill>
                  <a:schemeClr val="tx1"/>
                </a:solidFill>
              </a:rPr>
              <a:pPr/>
              <a:t>54</a:t>
            </a:fld>
            <a:endParaRPr lang="en-US" altLang="zh-CN" sz="1400" baseline="0">
              <a:solidFill>
                <a:schemeClr val="tx1"/>
              </a:solidFill>
            </a:endParaRPr>
          </a:p>
        </p:txBody>
      </p:sp>
      <p:sp>
        <p:nvSpPr>
          <p:cNvPr id="47107" name="Rectangle 2">
            <a:extLst>
              <a:ext uri="{FF2B5EF4-FFF2-40B4-BE49-F238E27FC236}">
                <a16:creationId xmlns:a16="http://schemas.microsoft.com/office/drawing/2014/main" id="{265D7408-FED2-4077-A8EF-A2519DEFE4B9}"/>
              </a:ext>
            </a:extLst>
          </p:cNvPr>
          <p:cNvSpPr>
            <a:spLocks noGrp="1" noRot="1" noChangeAspect="1" noChangeArrowheads="1" noTextEdit="1"/>
          </p:cNvSpPr>
          <p:nvPr>
            <p:ph type="sldImg"/>
          </p:nvPr>
        </p:nvSpPr>
        <p:spPr>
          <a:xfrm>
            <a:off x="290513" y="704850"/>
            <a:ext cx="6264275" cy="3524250"/>
          </a:xfrm>
          <a:ln/>
        </p:spPr>
      </p:sp>
      <p:sp>
        <p:nvSpPr>
          <p:cNvPr id="47108" name="Rectangle 3">
            <a:extLst>
              <a:ext uri="{FF2B5EF4-FFF2-40B4-BE49-F238E27FC236}">
                <a16:creationId xmlns:a16="http://schemas.microsoft.com/office/drawing/2014/main" id="{52349D72-76C7-4248-821A-5604764CD97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课件小</a:t>
            </a:r>
            <a:r>
              <a:rPr lang="en-US" altLang="zh-CN" dirty="0"/>
              <a:t>typo</a:t>
            </a:r>
            <a:r>
              <a:rPr lang="zh-CN" altLang="en-US"/>
              <a:t>我</a:t>
            </a:r>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21948F8A-E7D6-46B9-BDB7-CE636C51832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8DF076D2-513D-4534-927A-32597B97ECB4}" type="slidenum">
              <a:rPr lang="en-US" altLang="zh-CN" sz="1400" baseline="0" smtClean="0">
                <a:solidFill>
                  <a:schemeClr val="tx1"/>
                </a:solidFill>
              </a:rPr>
              <a:pPr/>
              <a:t>55</a:t>
            </a:fld>
            <a:endParaRPr lang="en-US" altLang="zh-CN" sz="1400" baseline="0">
              <a:solidFill>
                <a:schemeClr val="tx1"/>
              </a:solidFill>
            </a:endParaRPr>
          </a:p>
        </p:txBody>
      </p:sp>
      <p:sp>
        <p:nvSpPr>
          <p:cNvPr id="49155" name="Rectangle 2">
            <a:extLst>
              <a:ext uri="{FF2B5EF4-FFF2-40B4-BE49-F238E27FC236}">
                <a16:creationId xmlns:a16="http://schemas.microsoft.com/office/drawing/2014/main" id="{DCF4C712-AF46-4080-8434-C9C2D3F00E52}"/>
              </a:ext>
            </a:extLst>
          </p:cNvPr>
          <p:cNvSpPr>
            <a:spLocks noGrp="1" noRot="1" noChangeAspect="1" noChangeArrowheads="1" noTextEdit="1"/>
          </p:cNvSpPr>
          <p:nvPr>
            <p:ph type="sldImg"/>
          </p:nvPr>
        </p:nvSpPr>
        <p:spPr>
          <a:xfrm>
            <a:off x="290513" y="704850"/>
            <a:ext cx="6264275" cy="3524250"/>
          </a:xfrm>
          <a:ln/>
        </p:spPr>
      </p:sp>
      <p:sp>
        <p:nvSpPr>
          <p:cNvPr id="49156" name="Rectangle 3">
            <a:extLst>
              <a:ext uri="{FF2B5EF4-FFF2-40B4-BE49-F238E27FC236}">
                <a16:creationId xmlns:a16="http://schemas.microsoft.com/office/drawing/2014/main" id="{018E5082-3A25-49AE-8631-F517671C1C2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C812333B-2A53-40F3-BC16-61B599AFC4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A0FB979B-61FF-427C-BFBD-00DAC4CEE967}" type="slidenum">
              <a:rPr lang="en-US" altLang="zh-CN" sz="1400" baseline="0" smtClean="0">
                <a:solidFill>
                  <a:schemeClr val="tx1"/>
                </a:solidFill>
              </a:rPr>
              <a:pPr/>
              <a:t>56</a:t>
            </a:fld>
            <a:endParaRPr lang="en-US" altLang="zh-CN" sz="1400" baseline="0">
              <a:solidFill>
                <a:schemeClr val="tx1"/>
              </a:solidFill>
            </a:endParaRPr>
          </a:p>
        </p:txBody>
      </p:sp>
      <p:sp>
        <p:nvSpPr>
          <p:cNvPr id="51203" name="Rectangle 1026">
            <a:extLst>
              <a:ext uri="{FF2B5EF4-FFF2-40B4-BE49-F238E27FC236}">
                <a16:creationId xmlns:a16="http://schemas.microsoft.com/office/drawing/2014/main" id="{5B4AEAB8-C282-4A29-9BAC-A81AA61470AC}"/>
              </a:ext>
            </a:extLst>
          </p:cNvPr>
          <p:cNvSpPr>
            <a:spLocks noGrp="1" noRot="1" noChangeAspect="1" noChangeArrowheads="1" noTextEdit="1"/>
          </p:cNvSpPr>
          <p:nvPr>
            <p:ph type="sldImg"/>
          </p:nvPr>
        </p:nvSpPr>
        <p:spPr>
          <a:xfrm>
            <a:off x="290513" y="704850"/>
            <a:ext cx="6264275" cy="3524250"/>
          </a:xfrm>
          <a:ln/>
        </p:spPr>
      </p:sp>
      <p:sp>
        <p:nvSpPr>
          <p:cNvPr id="51204" name="Rectangle 1027">
            <a:extLst>
              <a:ext uri="{FF2B5EF4-FFF2-40B4-BE49-F238E27FC236}">
                <a16:creationId xmlns:a16="http://schemas.microsoft.com/office/drawing/2014/main" id="{F3FE8554-3512-4BE0-8C0D-32AA0F1ADE4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a:cs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2BBD757-740F-6048-86BD-4F3C00F24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9E0770-E699-1544-88EC-A563F95C331B}"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E9F0384-37D0-084A-A661-C245DADDAE0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917109A6-FF75-8049-9CBA-2CB3BAA8AC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4291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8271562A-E893-4577-8734-4996D7EF8A6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94488697-12AE-447C-97AC-DD4728AE4339}" type="slidenum">
              <a:rPr lang="en-US" altLang="zh-CN" sz="1400" baseline="0" smtClean="0">
                <a:solidFill>
                  <a:schemeClr val="tx1"/>
                </a:solidFill>
              </a:rPr>
              <a:pPr/>
              <a:t>57</a:t>
            </a:fld>
            <a:endParaRPr lang="en-US" altLang="zh-CN" sz="1400" baseline="0">
              <a:solidFill>
                <a:schemeClr val="tx1"/>
              </a:solidFill>
            </a:endParaRPr>
          </a:p>
        </p:txBody>
      </p:sp>
      <p:sp>
        <p:nvSpPr>
          <p:cNvPr id="53251" name="Rectangle 2">
            <a:extLst>
              <a:ext uri="{FF2B5EF4-FFF2-40B4-BE49-F238E27FC236}">
                <a16:creationId xmlns:a16="http://schemas.microsoft.com/office/drawing/2014/main" id="{D3072F6B-55A8-438E-8697-55DF7E63D7CA}"/>
              </a:ext>
            </a:extLst>
          </p:cNvPr>
          <p:cNvSpPr>
            <a:spLocks noGrp="1" noRot="1" noChangeAspect="1" noChangeArrowheads="1" noTextEdit="1"/>
          </p:cNvSpPr>
          <p:nvPr>
            <p:ph type="sldImg"/>
          </p:nvPr>
        </p:nvSpPr>
        <p:spPr>
          <a:xfrm>
            <a:off x="290513" y="704850"/>
            <a:ext cx="6264275" cy="3524250"/>
          </a:xfrm>
          <a:ln/>
        </p:spPr>
      </p:sp>
      <p:sp>
        <p:nvSpPr>
          <p:cNvPr id="53252" name="Rectangle 3">
            <a:extLst>
              <a:ext uri="{FF2B5EF4-FFF2-40B4-BE49-F238E27FC236}">
                <a16:creationId xmlns:a16="http://schemas.microsoft.com/office/drawing/2014/main" id="{B703C15D-12BF-4536-91E3-34BE58B81E0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428487A-7DC0-4D0D-9460-A4B8BF9AE2F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5B94DA79-E9B5-4936-BE87-E8BFB329B6CD}" type="slidenum">
              <a:rPr lang="en-US" altLang="zh-CN" sz="1400" baseline="0" smtClean="0">
                <a:solidFill>
                  <a:schemeClr val="tx1"/>
                </a:solidFill>
              </a:rPr>
              <a:pPr/>
              <a:t>58</a:t>
            </a:fld>
            <a:endParaRPr lang="en-US" altLang="zh-CN" sz="1400" baseline="0">
              <a:solidFill>
                <a:schemeClr val="tx1"/>
              </a:solidFill>
            </a:endParaRPr>
          </a:p>
        </p:txBody>
      </p:sp>
      <p:sp>
        <p:nvSpPr>
          <p:cNvPr id="55299" name="Rectangle 2">
            <a:extLst>
              <a:ext uri="{FF2B5EF4-FFF2-40B4-BE49-F238E27FC236}">
                <a16:creationId xmlns:a16="http://schemas.microsoft.com/office/drawing/2014/main" id="{672B9B19-E967-47C2-B6D8-CF392383F50D}"/>
              </a:ext>
            </a:extLst>
          </p:cNvPr>
          <p:cNvSpPr>
            <a:spLocks noGrp="1" noRot="1" noChangeAspect="1" noChangeArrowheads="1" noTextEdit="1"/>
          </p:cNvSpPr>
          <p:nvPr>
            <p:ph type="sldImg"/>
          </p:nvPr>
        </p:nvSpPr>
        <p:spPr>
          <a:xfrm>
            <a:off x="290513" y="704850"/>
            <a:ext cx="6264275" cy="3524250"/>
          </a:xfrm>
          <a:ln/>
        </p:spPr>
      </p:sp>
      <p:sp>
        <p:nvSpPr>
          <p:cNvPr id="55300" name="Rectangle 3">
            <a:extLst>
              <a:ext uri="{FF2B5EF4-FFF2-40B4-BE49-F238E27FC236}">
                <a16:creationId xmlns:a16="http://schemas.microsoft.com/office/drawing/2014/main" id="{98B9F7F1-E756-4AF9-A573-A7A08B5BF04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a:cs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837177D2-755D-489E-9C3B-2ED9E0B423D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4C6543F9-6B19-421F-B4B6-3A4BC443016E}" type="slidenum">
              <a:rPr lang="en-US" altLang="zh-CN" sz="1400" baseline="0" smtClean="0">
                <a:solidFill>
                  <a:schemeClr val="tx1"/>
                </a:solidFill>
              </a:rPr>
              <a:pPr/>
              <a:t>59</a:t>
            </a:fld>
            <a:endParaRPr lang="en-US" altLang="zh-CN" sz="1400" baseline="0">
              <a:solidFill>
                <a:schemeClr val="tx1"/>
              </a:solidFill>
            </a:endParaRPr>
          </a:p>
        </p:txBody>
      </p:sp>
      <p:sp>
        <p:nvSpPr>
          <p:cNvPr id="57347" name="Rectangle 2">
            <a:extLst>
              <a:ext uri="{FF2B5EF4-FFF2-40B4-BE49-F238E27FC236}">
                <a16:creationId xmlns:a16="http://schemas.microsoft.com/office/drawing/2014/main" id="{F9E1DD43-1D5D-472E-9967-C023B087D0F4}"/>
              </a:ext>
            </a:extLst>
          </p:cNvPr>
          <p:cNvSpPr>
            <a:spLocks noGrp="1" noRot="1" noChangeAspect="1" noChangeArrowheads="1" noTextEdit="1"/>
          </p:cNvSpPr>
          <p:nvPr>
            <p:ph type="sldImg"/>
          </p:nvPr>
        </p:nvSpPr>
        <p:spPr>
          <a:xfrm>
            <a:off x="290513" y="704850"/>
            <a:ext cx="6264275" cy="3524250"/>
          </a:xfrm>
          <a:ln/>
        </p:spPr>
      </p:sp>
      <p:sp>
        <p:nvSpPr>
          <p:cNvPr id="57348" name="Rectangle 3">
            <a:extLst>
              <a:ext uri="{FF2B5EF4-FFF2-40B4-BE49-F238E27FC236}">
                <a16:creationId xmlns:a16="http://schemas.microsoft.com/office/drawing/2014/main" id="{3938A8EF-AC12-4373-9C56-B474DC4775F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 11011.101 * 101.111 = 10100010.010011</a:t>
            </a:r>
          </a:p>
          <a:p>
            <a:r>
              <a:rPr lang="en-US" altLang="zh-CN" dirty="0"/>
              <a:t>                                       1 1 0 1 1 . 1 0 1</a:t>
            </a:r>
          </a:p>
          <a:p>
            <a:r>
              <a:rPr lang="en-US" altLang="zh-CN" dirty="0"/>
              <a:t>                                             1 0 1 . 1 1 1  </a:t>
            </a:r>
          </a:p>
          <a:p>
            <a:r>
              <a:rPr lang="fr-FR" altLang="zh-CN" dirty="0"/>
              <a:t>                                  ---------------------------   </a:t>
            </a:r>
            <a:endParaRPr lang="en-US" altLang="zh-CN" dirty="0"/>
          </a:p>
          <a:p>
            <a:r>
              <a:rPr lang="en-US" altLang="zh-CN" dirty="0"/>
              <a:t>                                        1 1 0 1 1 . 1 0 1</a:t>
            </a:r>
          </a:p>
          <a:p>
            <a:r>
              <a:rPr lang="en-US" altLang="zh-CN" dirty="0"/>
              <a:t>                                     1 1 0 1 1 1 . 0 1          ← First partial product</a:t>
            </a:r>
          </a:p>
          <a:p>
            <a:r>
              <a:rPr lang="en-US" altLang="zh-CN" dirty="0"/>
              <a:t>                                 </a:t>
            </a:r>
            <a:r>
              <a:rPr lang="fr-FR" altLang="zh-CN" dirty="0"/>
              <a:t>--------------------------- </a:t>
            </a:r>
            <a:endParaRPr lang="en-US" altLang="zh-CN" dirty="0"/>
          </a:p>
          <a:p>
            <a:r>
              <a:rPr lang="en-US" altLang="zh-CN" dirty="0"/>
              <a:t>                                  1 0 1 0 0 1 0   1 1 1        ← First intermediate sum</a:t>
            </a:r>
          </a:p>
          <a:p>
            <a:r>
              <a:rPr lang="en-US" altLang="zh-CN" dirty="0"/>
              <a:t>                                  1 1 0 1 1 1 0   1        </a:t>
            </a:r>
          </a:p>
          <a:p>
            <a:r>
              <a:rPr lang="en-US" altLang="zh-CN" dirty="0"/>
              <a:t>                              </a:t>
            </a:r>
            <a:r>
              <a:rPr lang="fr-FR" altLang="zh-CN" dirty="0"/>
              <a:t>--------------------------- </a:t>
            </a:r>
            <a:endParaRPr lang="en-US" altLang="zh-CN" dirty="0"/>
          </a:p>
          <a:p>
            <a:r>
              <a:rPr lang="en-US" altLang="zh-CN" dirty="0"/>
              <a:t>                               1 1 0 0 0 0 0 1   0 1 1    ← Second intermediate sum</a:t>
            </a:r>
          </a:p>
          <a:p>
            <a:r>
              <a:rPr lang="en-US" altLang="zh-CN" dirty="0"/>
              <a:t>                               1 1 0 1 1 1 0 1              </a:t>
            </a:r>
          </a:p>
          <a:p>
            <a:r>
              <a:rPr lang="en-US" altLang="zh-CN" dirty="0"/>
              <a:t>                             </a:t>
            </a:r>
            <a:r>
              <a:rPr lang="fr-FR" altLang="zh-CN" dirty="0"/>
              <a:t>--------------------------- </a:t>
            </a:r>
            <a:endParaRPr lang="en-US" altLang="zh-CN" dirty="0"/>
          </a:p>
          <a:p>
            <a:r>
              <a:rPr lang="en-US" altLang="zh-CN" dirty="0"/>
              <a:t>                             1 1 0 0 1 1 1 1 0   0 1 1        ← Third intermediate sum</a:t>
            </a:r>
          </a:p>
          <a:p>
            <a:r>
              <a:rPr lang="en-US" altLang="zh-CN" dirty="0"/>
              <a:t>                          1 1 0 1 1 1 0 1                    </a:t>
            </a:r>
          </a:p>
          <a:p>
            <a:r>
              <a:rPr lang="en-US" altLang="zh-CN" dirty="0"/>
              <a:t>                      </a:t>
            </a:r>
            <a:r>
              <a:rPr lang="fr-FR" altLang="zh-CN" dirty="0"/>
              <a:t>--------------------------- </a:t>
            </a:r>
            <a:endParaRPr lang="en-US" altLang="zh-CN" dirty="0"/>
          </a:p>
          <a:p>
            <a:r>
              <a:rPr lang="en-US" altLang="zh-CN" dirty="0"/>
              <a:t>                       1 0 1 0 0 0 1 0 0 1 0   0 1 1</a:t>
            </a:r>
            <a:endParaRPr lang="zh-CN"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837177D2-755D-489E-9C3B-2ED9E0B423D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4C6543F9-6B19-421F-B4B6-3A4BC443016E}" type="slidenum">
              <a:rPr lang="en-US" altLang="zh-CN" sz="1400" baseline="0" smtClean="0">
                <a:solidFill>
                  <a:schemeClr val="tx1"/>
                </a:solidFill>
              </a:rPr>
              <a:pPr/>
              <a:t>60</a:t>
            </a:fld>
            <a:endParaRPr lang="en-US" altLang="zh-CN" sz="1400" baseline="0">
              <a:solidFill>
                <a:schemeClr val="tx1"/>
              </a:solidFill>
            </a:endParaRPr>
          </a:p>
        </p:txBody>
      </p:sp>
      <p:sp>
        <p:nvSpPr>
          <p:cNvPr id="57347" name="Rectangle 2">
            <a:extLst>
              <a:ext uri="{FF2B5EF4-FFF2-40B4-BE49-F238E27FC236}">
                <a16:creationId xmlns:a16="http://schemas.microsoft.com/office/drawing/2014/main" id="{F9E1DD43-1D5D-472E-9967-C023B087D0F4}"/>
              </a:ext>
            </a:extLst>
          </p:cNvPr>
          <p:cNvSpPr>
            <a:spLocks noGrp="1" noRot="1" noChangeAspect="1" noChangeArrowheads="1" noTextEdit="1"/>
          </p:cNvSpPr>
          <p:nvPr>
            <p:ph type="sldImg"/>
          </p:nvPr>
        </p:nvSpPr>
        <p:spPr>
          <a:xfrm>
            <a:off x="290513" y="704850"/>
            <a:ext cx="6264275" cy="3524250"/>
          </a:xfrm>
          <a:ln/>
        </p:spPr>
      </p:sp>
      <p:sp>
        <p:nvSpPr>
          <p:cNvPr id="57348" name="Rectangle 3">
            <a:extLst>
              <a:ext uri="{FF2B5EF4-FFF2-40B4-BE49-F238E27FC236}">
                <a16:creationId xmlns:a16="http://schemas.microsoft.com/office/drawing/2014/main" id="{3938A8EF-AC12-4373-9C56-B474DC4775F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ltLang="zh-CN" dirty="0"/>
              <a:t>11101.01 ÷ 1100 = 10.0111</a:t>
            </a:r>
          </a:p>
          <a:p>
            <a:r>
              <a:rPr lang="fr-FR" altLang="zh-CN" dirty="0"/>
              <a:t>        1100)  11101.01   (10.0111</a:t>
            </a:r>
          </a:p>
          <a:p>
            <a:r>
              <a:rPr lang="fr-FR" altLang="zh-CN" dirty="0"/>
              <a:t>                   1100        </a:t>
            </a:r>
          </a:p>
          <a:p>
            <a:r>
              <a:rPr lang="fr-FR" altLang="zh-CN" dirty="0"/>
              <a:t>                   ---------</a:t>
            </a:r>
          </a:p>
          <a:p>
            <a:r>
              <a:rPr lang="fr-FR" altLang="zh-CN" dirty="0"/>
              <a:t>                       10101</a:t>
            </a:r>
          </a:p>
          <a:p>
            <a:r>
              <a:rPr lang="fr-FR" altLang="zh-CN" dirty="0"/>
              <a:t>                         1100      </a:t>
            </a:r>
          </a:p>
          <a:p>
            <a:r>
              <a:rPr lang="fr-FR" altLang="zh-CN" dirty="0"/>
              <a:t>                          ---------</a:t>
            </a:r>
          </a:p>
          <a:p>
            <a:r>
              <a:rPr lang="fr-FR" altLang="zh-CN" dirty="0"/>
              <a:t>                             0010</a:t>
            </a:r>
          </a:p>
          <a:p>
            <a:r>
              <a:rPr lang="fr-FR" altLang="zh-CN" dirty="0"/>
              <a:t>                             1100   </a:t>
            </a:r>
          </a:p>
          <a:p>
            <a:r>
              <a:rPr lang="fr-FR" altLang="zh-CN" dirty="0"/>
              <a:t>                             ---------   </a:t>
            </a:r>
          </a:p>
          <a:p>
            <a:r>
              <a:rPr lang="fr-FR" altLang="zh-CN" dirty="0"/>
              <a:t>                               1100</a:t>
            </a:r>
          </a:p>
          <a:p>
            <a:r>
              <a:rPr lang="fr-FR" altLang="zh-CN" dirty="0"/>
              <a:t>                               1100 </a:t>
            </a:r>
          </a:p>
          <a:p>
            <a:r>
              <a:rPr lang="fr-FR" altLang="zh-CN" dirty="0"/>
              <a:t>                              ---------</a:t>
            </a:r>
          </a:p>
          <a:p>
            <a:endParaRPr lang="fr-FR" altLang="zh-CN" dirty="0"/>
          </a:p>
          <a:p>
            <a:r>
              <a:rPr lang="fr-FR" altLang="zh-CN" dirty="0"/>
              <a:t>10110.1 ÷ 1101 -&gt; </a:t>
            </a:r>
            <a:r>
              <a:rPr lang="en-US" altLang="zh-CN" dirty="0"/>
              <a:t>the quotient is 1.101 </a:t>
            </a:r>
            <a:r>
              <a:rPr lang="en-US" altLang="zh-CN" dirty="0" err="1"/>
              <a:t>upto</a:t>
            </a:r>
            <a:r>
              <a:rPr lang="en-US" altLang="zh-CN" dirty="0"/>
              <a:t> 3 places of binary point and the remainder is 1.011.</a:t>
            </a:r>
            <a:endParaRPr lang="fr-FR" altLang="zh-CN" dirty="0"/>
          </a:p>
          <a:p>
            <a:r>
              <a:rPr lang="fr-FR" altLang="zh-CN" dirty="0"/>
              <a:t>        1101)  10110.1   (1.101</a:t>
            </a:r>
          </a:p>
          <a:p>
            <a:r>
              <a:rPr lang="fr-FR" altLang="zh-CN" dirty="0"/>
              <a:t>                     1101        </a:t>
            </a:r>
          </a:p>
          <a:p>
            <a:r>
              <a:rPr lang="fr-FR" altLang="zh-CN" dirty="0"/>
              <a:t>                     ---------</a:t>
            </a:r>
          </a:p>
          <a:p>
            <a:r>
              <a:rPr lang="fr-FR" altLang="zh-CN" dirty="0"/>
              <a:t>                     10011</a:t>
            </a:r>
          </a:p>
          <a:p>
            <a:r>
              <a:rPr lang="fr-FR" altLang="zh-CN" dirty="0"/>
              <a:t>                       1101  </a:t>
            </a:r>
          </a:p>
          <a:p>
            <a:r>
              <a:rPr lang="fr-FR" altLang="zh-CN" dirty="0"/>
              <a:t>                     ---------    </a:t>
            </a:r>
          </a:p>
          <a:p>
            <a:r>
              <a:rPr lang="fr-FR" altLang="zh-CN" dirty="0"/>
              <a:t>                         11000</a:t>
            </a:r>
          </a:p>
          <a:p>
            <a:r>
              <a:rPr lang="fr-FR" altLang="zh-CN" dirty="0"/>
              <a:t>                           1101    </a:t>
            </a:r>
          </a:p>
          <a:p>
            <a:r>
              <a:rPr lang="fr-FR" altLang="zh-CN" dirty="0"/>
              <a:t>                          ---------  </a:t>
            </a:r>
          </a:p>
          <a:p>
            <a:r>
              <a:rPr lang="fr-FR" altLang="zh-CN" dirty="0"/>
              <a:t>                           1011</a:t>
            </a:r>
          </a:p>
          <a:p>
            <a:r>
              <a:rPr lang="fr-FR" altLang="zh-CN" dirty="0"/>
              <a:t> 101.11 ÷ 111 -&gt; </a:t>
            </a:r>
            <a:r>
              <a:rPr lang="en-US" altLang="zh-CN" dirty="0"/>
              <a:t>the quotient is 0.11 </a:t>
            </a:r>
            <a:r>
              <a:rPr lang="en-US" altLang="zh-CN" dirty="0" err="1"/>
              <a:t>upto</a:t>
            </a:r>
            <a:r>
              <a:rPr lang="en-US" altLang="zh-CN" dirty="0"/>
              <a:t> 2 places of binary point and the remainder is 0.1.</a:t>
            </a:r>
            <a:endParaRPr lang="fr-FR" altLang="zh-CN" dirty="0"/>
          </a:p>
          <a:p>
            <a:r>
              <a:rPr lang="fr-FR" altLang="zh-CN" dirty="0"/>
              <a:t>        111)   101.11   (0.11</a:t>
            </a:r>
          </a:p>
          <a:p>
            <a:r>
              <a:rPr lang="fr-FR" altLang="zh-CN" dirty="0"/>
              <a:t>                    11 1        </a:t>
            </a:r>
          </a:p>
          <a:p>
            <a:r>
              <a:rPr lang="fr-FR" altLang="zh-CN" dirty="0"/>
              <a:t>                    --------- </a:t>
            </a:r>
          </a:p>
          <a:p>
            <a:r>
              <a:rPr lang="fr-FR" altLang="zh-CN" dirty="0"/>
              <a:t>                    10 01</a:t>
            </a:r>
          </a:p>
          <a:p>
            <a:r>
              <a:rPr lang="fr-FR" altLang="zh-CN" dirty="0"/>
              <a:t>                      1 11      </a:t>
            </a:r>
          </a:p>
          <a:p>
            <a:r>
              <a:rPr lang="fr-FR" altLang="zh-CN" dirty="0"/>
              <a:t>                       --------- </a:t>
            </a:r>
          </a:p>
          <a:p>
            <a:r>
              <a:rPr lang="fr-FR" altLang="zh-CN" dirty="0"/>
              <a:t>                         10</a:t>
            </a:r>
            <a:endParaRPr lang="zh-CN" altLang="zh-CN" dirty="0"/>
          </a:p>
        </p:txBody>
      </p:sp>
    </p:spTree>
    <p:extLst>
      <p:ext uri="{BB962C8B-B14F-4D97-AF65-F5344CB8AC3E}">
        <p14:creationId xmlns:p14="http://schemas.microsoft.com/office/powerpoint/2010/main" val="2721760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65410B2-9832-42EB-A3E0-CBDFADB6323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2DE0E767-E5A5-4E89-8000-6D3AC93EC760}" type="slidenum">
              <a:rPr lang="en-US" altLang="zh-CN" sz="1400" baseline="0">
                <a:solidFill>
                  <a:schemeClr val="tx1"/>
                </a:solidFill>
              </a:rPr>
              <a:pPr/>
              <a:t>61</a:t>
            </a:fld>
            <a:endParaRPr lang="en-US" altLang="zh-CN" sz="1400" baseline="0">
              <a:solidFill>
                <a:schemeClr val="tx1"/>
              </a:solidFill>
            </a:endParaRPr>
          </a:p>
        </p:txBody>
      </p:sp>
      <p:sp>
        <p:nvSpPr>
          <p:cNvPr id="79875" name="Rectangle 2">
            <a:extLst>
              <a:ext uri="{FF2B5EF4-FFF2-40B4-BE49-F238E27FC236}">
                <a16:creationId xmlns:a16="http://schemas.microsoft.com/office/drawing/2014/main" id="{FDCFCE94-8AA2-4899-9305-064180FDECB1}"/>
              </a:ext>
            </a:extLst>
          </p:cNvPr>
          <p:cNvSpPr>
            <a:spLocks noGrp="1" noRot="1" noChangeAspect="1" noChangeArrowheads="1" noTextEdit="1"/>
          </p:cNvSpPr>
          <p:nvPr>
            <p:ph type="sldImg"/>
          </p:nvPr>
        </p:nvSpPr>
        <p:spPr>
          <a:xfrm>
            <a:off x="290513" y="704850"/>
            <a:ext cx="6264275" cy="3524250"/>
          </a:xfrm>
          <a:ln/>
        </p:spPr>
      </p:sp>
      <p:sp>
        <p:nvSpPr>
          <p:cNvPr id="79876" name="Rectangle 3">
            <a:extLst>
              <a:ext uri="{FF2B5EF4-FFF2-40B4-BE49-F238E27FC236}">
                <a16:creationId xmlns:a16="http://schemas.microsoft.com/office/drawing/2014/main" id="{D7F8B0AB-E111-4CC1-917B-5C41CD5EFB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A9EE606D-A3D6-4071-92FB-AA9ECF9EE56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32905DB8-4F2D-4787-AFBD-2FBEE34092DD}" type="slidenum">
              <a:rPr lang="en-US" altLang="zh-CN" sz="1400" baseline="0" smtClean="0">
                <a:solidFill>
                  <a:schemeClr val="tx1"/>
                </a:solidFill>
              </a:rPr>
              <a:pPr/>
              <a:t>7</a:t>
            </a:fld>
            <a:endParaRPr lang="en-US" altLang="zh-CN" sz="1400" baseline="0">
              <a:solidFill>
                <a:schemeClr val="tx1"/>
              </a:solidFill>
            </a:endParaRPr>
          </a:p>
        </p:txBody>
      </p:sp>
      <p:sp>
        <p:nvSpPr>
          <p:cNvPr id="24579" name="Rectangle 2">
            <a:extLst>
              <a:ext uri="{FF2B5EF4-FFF2-40B4-BE49-F238E27FC236}">
                <a16:creationId xmlns:a16="http://schemas.microsoft.com/office/drawing/2014/main" id="{18E1BB72-7B41-4526-9051-E2CBD7FB76CE}"/>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F6750CCA-E9C9-4AE5-928C-8A835C20BE1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273010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79C5F930-B017-4DE3-A04A-056BE863E57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5C0415F1-9A85-413C-A5EA-47D7A13BB46E}" type="slidenum">
              <a:rPr lang="en-US" altLang="zh-CN" sz="1400" baseline="0" smtClean="0">
                <a:solidFill>
                  <a:schemeClr val="tx1"/>
                </a:solidFill>
              </a:rPr>
              <a:pPr/>
              <a:t>8</a:t>
            </a:fld>
            <a:endParaRPr lang="en-US" altLang="zh-CN" sz="1400" baseline="0">
              <a:solidFill>
                <a:schemeClr val="tx1"/>
              </a:solidFill>
            </a:endParaRPr>
          </a:p>
        </p:txBody>
      </p:sp>
      <p:sp>
        <p:nvSpPr>
          <p:cNvPr id="22531" name="Rectangle 2">
            <a:extLst>
              <a:ext uri="{FF2B5EF4-FFF2-40B4-BE49-F238E27FC236}">
                <a16:creationId xmlns:a16="http://schemas.microsoft.com/office/drawing/2014/main" id="{D91B2AB0-2201-4563-9330-03E63D659E93}"/>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C28D2338-4948-4E7C-A5B7-3C496F53F6E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Add</a:t>
            </a:r>
            <a:r>
              <a:rPr lang="zh-CN" altLang="en-US" dirty="0"/>
              <a:t> </a:t>
            </a:r>
            <a:r>
              <a:rPr lang="en-US" altLang="zh-CN" dirty="0"/>
              <a:t>security</a:t>
            </a:r>
            <a:endParaRPr lang="zh-CN" altLang="zh-CN" dirty="0"/>
          </a:p>
        </p:txBody>
      </p:sp>
    </p:spTree>
    <p:extLst>
      <p:ext uri="{BB962C8B-B14F-4D97-AF65-F5344CB8AC3E}">
        <p14:creationId xmlns:p14="http://schemas.microsoft.com/office/powerpoint/2010/main" val="319068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7C192C6D-130A-4A76-9836-B415B0A1FA7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5200">
              <a:defRPr sz="2800" baseline="-25000">
                <a:solidFill>
                  <a:schemeClr val="accent2"/>
                </a:solidFill>
                <a:latin typeface="Times New Roman" panose="02020603050405020304" pitchFamily="18" charset="0"/>
              </a:defRPr>
            </a:lvl1pPr>
            <a:lvl2pPr marL="742950" indent="-285750" defTabSz="965200">
              <a:defRPr sz="2800" baseline="-25000">
                <a:solidFill>
                  <a:schemeClr val="accent2"/>
                </a:solidFill>
                <a:latin typeface="Times New Roman" panose="02020603050405020304" pitchFamily="18" charset="0"/>
              </a:defRPr>
            </a:lvl2pPr>
            <a:lvl3pPr marL="1143000" indent="-228600" defTabSz="965200">
              <a:defRPr sz="2800" baseline="-25000">
                <a:solidFill>
                  <a:schemeClr val="accent2"/>
                </a:solidFill>
                <a:latin typeface="Times New Roman" panose="02020603050405020304" pitchFamily="18" charset="0"/>
              </a:defRPr>
            </a:lvl3pPr>
            <a:lvl4pPr marL="1600200" indent="-228600" defTabSz="965200">
              <a:defRPr sz="2800" baseline="-25000">
                <a:solidFill>
                  <a:schemeClr val="accent2"/>
                </a:solidFill>
                <a:latin typeface="Times New Roman" panose="02020603050405020304" pitchFamily="18" charset="0"/>
              </a:defRPr>
            </a:lvl4pPr>
            <a:lvl5pPr marL="2057400" indent="-228600" defTabSz="965200">
              <a:defRPr sz="2800" baseline="-25000">
                <a:solidFill>
                  <a:schemeClr val="accent2"/>
                </a:solidFill>
                <a:latin typeface="Times New Roman" panose="02020603050405020304" pitchFamily="18" charset="0"/>
              </a:defRPr>
            </a:lvl5pPr>
            <a:lvl6pPr marL="25146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defTabSz="9652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fld id="{6AE50FE1-51D5-46D3-9034-3FCD4D8E50A3}" type="slidenum">
              <a:rPr lang="en-US" altLang="zh-CN" sz="1400" baseline="0">
                <a:solidFill>
                  <a:schemeClr val="tx1"/>
                </a:solidFill>
              </a:rPr>
              <a:pPr/>
              <a:t>10</a:t>
            </a:fld>
            <a:endParaRPr lang="en-US" altLang="zh-CN" sz="1400" baseline="0">
              <a:solidFill>
                <a:schemeClr val="tx1"/>
              </a:solidFill>
            </a:endParaRPr>
          </a:p>
        </p:txBody>
      </p:sp>
      <p:sp>
        <p:nvSpPr>
          <p:cNvPr id="18435" name="Rectangle 2">
            <a:extLst>
              <a:ext uri="{FF2B5EF4-FFF2-40B4-BE49-F238E27FC236}">
                <a16:creationId xmlns:a16="http://schemas.microsoft.com/office/drawing/2014/main" id="{92ACA3AB-38A8-43EE-95A1-01CA4C525EAE}"/>
              </a:ext>
            </a:extLst>
          </p:cNvPr>
          <p:cNvSpPr>
            <a:spLocks noGrp="1" noRot="1" noChangeAspect="1" noChangeArrowheads="1" noTextEdit="1"/>
          </p:cNvSpPr>
          <p:nvPr>
            <p:ph type="sldImg"/>
          </p:nvPr>
        </p:nvSpPr>
        <p:spPr>
          <a:xfrm>
            <a:off x="290513" y="704850"/>
            <a:ext cx="6264275" cy="3524250"/>
          </a:xfrm>
          <a:ln/>
        </p:spPr>
      </p:sp>
      <p:sp>
        <p:nvSpPr>
          <p:cNvPr id="18436" name="Rectangle 3">
            <a:extLst>
              <a:ext uri="{FF2B5EF4-FFF2-40B4-BE49-F238E27FC236}">
                <a16:creationId xmlns:a16="http://schemas.microsoft.com/office/drawing/2014/main" id="{8455B957-7081-45B7-82E7-E633B6F5EAF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4850"/>
            <a:ext cx="6264275" cy="35242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76B1-54E0-FD44-B3D2-2EA814FA2A09}" type="slidenum">
              <a:rPr lang="en-US" smtClean="0"/>
              <a:t>12</a:t>
            </a:fld>
            <a:endParaRPr lang="en-US"/>
          </a:p>
        </p:txBody>
      </p:sp>
    </p:spTree>
    <p:extLst>
      <p:ext uri="{BB962C8B-B14F-4D97-AF65-F5344CB8AC3E}">
        <p14:creationId xmlns:p14="http://schemas.microsoft.com/office/powerpoint/2010/main" val="203606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tiff"/></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tif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0095F0D7-687A-4DB4-967B-8931F141885A}"/>
              </a:ext>
            </a:extLst>
          </p:cNvPr>
          <p:cNvSpPr txBox="1">
            <a:spLocks noChangeArrowheads="1"/>
          </p:cNvSpPr>
          <p:nvPr userDrawn="1"/>
        </p:nvSpPr>
        <p:spPr bwMode="auto">
          <a:xfrm>
            <a:off x="772585" y="2847975"/>
            <a:ext cx="10644716" cy="1323975"/>
          </a:xfrm>
          <a:prstGeom prst="rect">
            <a:avLst/>
          </a:prstGeom>
          <a:noFill/>
          <a:ln>
            <a:noFill/>
          </a:ln>
          <a:effectLst/>
        </p:spPr>
        <p:txBody>
          <a:bodyPr>
            <a:spAutoFit/>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lgn="ctr">
              <a:spcBef>
                <a:spcPct val="50000"/>
              </a:spcBef>
              <a:buFont typeface="Wingdings" panose="05000000000000000000" pitchFamily="2" charset="2"/>
              <a:buNone/>
              <a:defRPr/>
            </a:pPr>
            <a:r>
              <a:rPr lang="en-US" altLang="zh-CN" sz="4000" b="1" baseline="0" dirty="0">
                <a:solidFill>
                  <a:srgbClr val="3333FF"/>
                </a:solidFill>
                <a:latin typeface="Helvetica" pitchFamily="34" charset="0"/>
                <a:ea typeface="宋体" pitchFamily="2" charset="-122"/>
              </a:rPr>
              <a:t>Computer System and Information Representation</a:t>
            </a:r>
          </a:p>
        </p:txBody>
      </p:sp>
      <p:sp>
        <p:nvSpPr>
          <p:cNvPr id="3" name="Text Box 17">
            <a:extLst>
              <a:ext uri="{FF2B5EF4-FFF2-40B4-BE49-F238E27FC236}">
                <a16:creationId xmlns:a16="http://schemas.microsoft.com/office/drawing/2014/main" id="{05A952AC-F23D-4FF0-AD1C-0E6918A74EF6}"/>
              </a:ext>
            </a:extLst>
          </p:cNvPr>
          <p:cNvSpPr txBox="1">
            <a:spLocks noChangeArrowheads="1"/>
          </p:cNvSpPr>
          <p:nvPr userDrawn="1"/>
        </p:nvSpPr>
        <p:spPr bwMode="auto">
          <a:xfrm>
            <a:off x="1206500" y="2179639"/>
            <a:ext cx="10363200" cy="579437"/>
          </a:xfrm>
          <a:prstGeom prst="rect">
            <a:avLst/>
          </a:prstGeom>
          <a:noFill/>
          <a:ln>
            <a:noFill/>
          </a:ln>
          <a:effectLst/>
        </p:spPr>
        <p:txBody>
          <a:bodyPr>
            <a:spAutoFit/>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lgn="ctr">
              <a:spcBef>
                <a:spcPct val="50000"/>
              </a:spcBef>
              <a:buFont typeface="Wingdings" panose="05000000000000000000" pitchFamily="2" charset="2"/>
              <a:buNone/>
              <a:defRPr/>
            </a:pPr>
            <a:r>
              <a:rPr lang="en-US" altLang="zh-CN" sz="3200" b="1" baseline="0" dirty="0">
                <a:solidFill>
                  <a:schemeClr val="tx1"/>
                </a:solidFill>
                <a:ea typeface="宋体" pitchFamily="2" charset="-122"/>
              </a:rPr>
              <a:t>System I</a:t>
            </a:r>
          </a:p>
        </p:txBody>
      </p:sp>
      <p:sp>
        <p:nvSpPr>
          <p:cNvPr id="4" name="Line 19">
            <a:extLst>
              <a:ext uri="{FF2B5EF4-FFF2-40B4-BE49-F238E27FC236}">
                <a16:creationId xmlns:a16="http://schemas.microsoft.com/office/drawing/2014/main" id="{05C56656-07BD-48A6-B745-0A37A3433790}"/>
              </a:ext>
            </a:extLst>
          </p:cNvPr>
          <p:cNvSpPr>
            <a:spLocks noChangeShapeType="1"/>
          </p:cNvSpPr>
          <p:nvPr userDrawn="1"/>
        </p:nvSpPr>
        <p:spPr bwMode="auto">
          <a:xfrm>
            <a:off x="772585" y="1935163"/>
            <a:ext cx="10687049" cy="0"/>
          </a:xfrm>
          <a:prstGeom prst="line">
            <a:avLst/>
          </a:prstGeom>
          <a:noFill/>
          <a:ln w="762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Tree>
    <p:extLst>
      <p:ext uri="{BB962C8B-B14F-4D97-AF65-F5344CB8AC3E}">
        <p14:creationId xmlns:p14="http://schemas.microsoft.com/office/powerpoint/2010/main" val="344779513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A52ACD91-06A8-4565-8BF2-407A8A3C48BF}"/>
              </a:ext>
            </a:extLst>
          </p:cNvPr>
          <p:cNvSpPr>
            <a:spLocks noGrp="1"/>
          </p:cNvSpPr>
          <p:nvPr>
            <p:ph type="sldNum" sz="quarter" idx="10"/>
          </p:nvPr>
        </p:nvSpPr>
        <p:spPr/>
        <p:txBody>
          <a:bodyPr/>
          <a:lstStyle>
            <a:lvl1pPr>
              <a:defRPr/>
            </a:lvl1pPr>
          </a:lstStyle>
          <a:p>
            <a:pPr algn="r">
              <a:defRPr/>
            </a:pPr>
            <a:fld id="{481557C7-5D60-413A-BD4E-9CACA2B4EA09}" type="slidenum">
              <a:rPr lang="en-US" altLang="zh-CN" smtClean="0"/>
              <a:pPr algn="r">
                <a:defRPr/>
              </a:pPr>
              <a:t>‹#›</a:t>
            </a:fld>
            <a:endParaRPr lang="en-US" altLang="zh-CN" dirty="0"/>
          </a:p>
        </p:txBody>
      </p:sp>
    </p:spTree>
    <p:extLst>
      <p:ext uri="{BB962C8B-B14F-4D97-AF65-F5344CB8AC3E}">
        <p14:creationId xmlns:p14="http://schemas.microsoft.com/office/powerpoint/2010/main" val="308727074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31251" y="0"/>
            <a:ext cx="2590800" cy="6342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54618" y="0"/>
            <a:ext cx="7573433" cy="63420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EDEFA508-02F8-4A00-A672-78DC68942073}"/>
              </a:ext>
            </a:extLst>
          </p:cNvPr>
          <p:cNvSpPr>
            <a:spLocks noGrp="1"/>
          </p:cNvSpPr>
          <p:nvPr>
            <p:ph type="sldNum" sz="quarter" idx="10"/>
          </p:nvPr>
        </p:nvSpPr>
        <p:spPr/>
        <p:txBody>
          <a:bodyPr/>
          <a:lstStyle>
            <a:lvl1pPr>
              <a:defRPr/>
            </a:lvl1pPr>
          </a:lstStyle>
          <a:p>
            <a:pPr algn="r">
              <a:defRPr/>
            </a:pPr>
            <a:fld id="{865D3C87-0F2E-4B56-84E2-44C18247CF0F}" type="slidenum">
              <a:rPr lang="en-US" altLang="zh-CN" smtClean="0"/>
              <a:pPr algn="r">
                <a:defRPr/>
              </a:pPr>
              <a:t>‹#›</a:t>
            </a:fld>
            <a:endParaRPr lang="en-US" altLang="zh-CN" dirty="0"/>
          </a:p>
        </p:txBody>
      </p:sp>
    </p:spTree>
    <p:extLst>
      <p:ext uri="{BB962C8B-B14F-4D97-AF65-F5344CB8AC3E}">
        <p14:creationId xmlns:p14="http://schemas.microsoft.com/office/powerpoint/2010/main" val="3707684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28AB8C6-99F0-2D42-A26B-56135974A45C}"/>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Lst>
          </a:blip>
          <a:srcRect t="47764"/>
          <a:stretch/>
        </p:blipFill>
        <p:spPr>
          <a:xfrm>
            <a:off x="-8351" y="3509964"/>
            <a:ext cx="12200351" cy="3348037"/>
          </a:xfrm>
          <a:prstGeom prst="rect">
            <a:avLst/>
          </a:prstGeom>
        </p:spPr>
      </p:pic>
      <p:pic>
        <p:nvPicPr>
          <p:cNvPr id="12" name="Picture 11">
            <a:extLst>
              <a:ext uri="{FF2B5EF4-FFF2-40B4-BE49-F238E27FC236}">
                <a16:creationId xmlns:a16="http://schemas.microsoft.com/office/drawing/2014/main" id="{EB472C25-821B-D54D-8D3E-E54FC4E6BF66}"/>
              </a:ext>
            </a:extLst>
          </p:cNvPr>
          <p:cNvPicPr>
            <a:picLocks noChangeAspect="1"/>
          </p:cNvPicPr>
          <p:nvPr/>
        </p:nvPicPr>
        <p:blipFill rotWithShape="1">
          <a:blip r:embed="rId4">
            <a:alphaModFix amt="95000"/>
          </a:blip>
          <a:srcRect b="42553"/>
          <a:stretch/>
        </p:blipFill>
        <p:spPr>
          <a:xfrm>
            <a:off x="0" y="2"/>
            <a:ext cx="12192000" cy="3509963"/>
          </a:xfrm>
          <a:prstGeom prst="rect">
            <a:avLst/>
          </a:prstGeom>
          <a:effectLst>
            <a:reflection blurRad="127000" stA="90000" endPos="65000" dir="5400000" sy="-100000" algn="bl" rotWithShape="0"/>
            <a:softEdge rad="0"/>
          </a:effectLst>
        </p:spPr>
      </p:pic>
      <p:sp>
        <p:nvSpPr>
          <p:cNvPr id="13" name="Rectangle 12">
            <a:extLst>
              <a:ext uri="{FF2B5EF4-FFF2-40B4-BE49-F238E27FC236}">
                <a16:creationId xmlns:a16="http://schemas.microsoft.com/office/drawing/2014/main" id="{8C4257B5-8B44-EC45-9B67-F2203EDDB537}"/>
              </a:ext>
            </a:extLst>
          </p:cNvPr>
          <p:cNvSpPr/>
          <p:nvPr/>
        </p:nvSpPr>
        <p:spPr>
          <a:xfrm>
            <a:off x="1" y="-1"/>
            <a:ext cx="12191999" cy="6858001"/>
          </a:xfrm>
          <a:prstGeom prst="rect">
            <a:avLst/>
          </a:prstGeom>
          <a:solidFill>
            <a:srgbClr val="F7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2" name="Title 1">
            <a:extLst>
              <a:ext uri="{FF2B5EF4-FFF2-40B4-BE49-F238E27FC236}">
                <a16:creationId xmlns:a16="http://schemas.microsoft.com/office/drawing/2014/main" id="{687F793A-AAD2-477E-953C-15FCCF012F62}"/>
              </a:ext>
            </a:extLst>
          </p:cNvPr>
          <p:cNvSpPr>
            <a:spLocks noGrp="1"/>
          </p:cNvSpPr>
          <p:nvPr>
            <p:ph type="title" hasCustomPrompt="1"/>
          </p:nvPr>
        </p:nvSpPr>
        <p:spPr>
          <a:xfrm>
            <a:off x="139149" y="1"/>
            <a:ext cx="12052851" cy="681036"/>
          </a:xfrm>
        </p:spPr>
        <p:txBody>
          <a:bodyPr/>
          <a:lstStyle>
            <a:lvl1pPr>
              <a:defRPr>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76753B1-E9FD-4DA5-B478-0B42A039FC55}"/>
              </a:ext>
            </a:extLst>
          </p:cNvPr>
          <p:cNvSpPr>
            <a:spLocks noGrp="1"/>
          </p:cNvSpPr>
          <p:nvPr>
            <p:ph idx="1"/>
          </p:nvPr>
        </p:nvSpPr>
        <p:spPr>
          <a:xfrm>
            <a:off x="383823" y="884583"/>
            <a:ext cx="11574939" cy="5464174"/>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CDC555-C1C1-4B03-97EF-642A60AEE7EE}"/>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5" name="Footer Placeholder 4">
            <a:extLst>
              <a:ext uri="{FF2B5EF4-FFF2-40B4-BE49-F238E27FC236}">
                <a16:creationId xmlns:a16="http://schemas.microsoft.com/office/drawing/2014/main" id="{FFA0C148-EB2E-4787-AE69-16BA095E5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CCA55-C1BF-4D49-A9D4-9CE114BD6E2F}"/>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2455698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28AB8C6-99F0-2D42-A26B-56135974A45C}"/>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Lst>
          </a:blip>
          <a:srcRect t="47764"/>
          <a:stretch/>
        </p:blipFill>
        <p:spPr>
          <a:xfrm>
            <a:off x="-8353" y="3509962"/>
            <a:ext cx="12200351" cy="3348037"/>
          </a:xfrm>
          <a:prstGeom prst="rect">
            <a:avLst/>
          </a:prstGeom>
        </p:spPr>
      </p:pic>
      <p:pic>
        <p:nvPicPr>
          <p:cNvPr id="12" name="Picture 11">
            <a:extLst>
              <a:ext uri="{FF2B5EF4-FFF2-40B4-BE49-F238E27FC236}">
                <a16:creationId xmlns:a16="http://schemas.microsoft.com/office/drawing/2014/main" id="{EB472C25-821B-D54D-8D3E-E54FC4E6BF66}"/>
              </a:ext>
            </a:extLst>
          </p:cNvPr>
          <p:cNvPicPr>
            <a:picLocks noChangeAspect="1"/>
          </p:cNvPicPr>
          <p:nvPr/>
        </p:nvPicPr>
        <p:blipFill rotWithShape="1">
          <a:blip r:embed="rId4">
            <a:alphaModFix amt="95000"/>
          </a:blip>
          <a:srcRect b="42553"/>
          <a:stretch/>
        </p:blipFill>
        <p:spPr>
          <a:xfrm>
            <a:off x="0" y="0"/>
            <a:ext cx="12192000" cy="3509963"/>
          </a:xfrm>
          <a:prstGeom prst="rect">
            <a:avLst/>
          </a:prstGeom>
          <a:effectLst>
            <a:reflection blurRad="127000" stA="90000" endPos="65000" dir="5400000" sy="-100000" algn="bl" rotWithShape="0"/>
            <a:softEdge rad="0"/>
          </a:effectLst>
        </p:spPr>
      </p:pic>
      <p:sp>
        <p:nvSpPr>
          <p:cNvPr id="13" name="Rectangle 12">
            <a:extLst>
              <a:ext uri="{FF2B5EF4-FFF2-40B4-BE49-F238E27FC236}">
                <a16:creationId xmlns:a16="http://schemas.microsoft.com/office/drawing/2014/main" id="{8C4257B5-8B44-EC45-9B67-F2203EDDB537}"/>
              </a:ext>
            </a:extLst>
          </p:cNvPr>
          <p:cNvSpPr/>
          <p:nvPr/>
        </p:nvSpPr>
        <p:spPr>
          <a:xfrm>
            <a:off x="0" y="-1"/>
            <a:ext cx="12191998" cy="6858001"/>
          </a:xfrm>
          <a:prstGeom prst="rect">
            <a:avLst/>
          </a:prstGeom>
          <a:solidFill>
            <a:srgbClr val="F7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7F793A-AAD2-477E-953C-15FCCF012F62}"/>
              </a:ext>
            </a:extLst>
          </p:cNvPr>
          <p:cNvSpPr>
            <a:spLocks noGrp="1"/>
          </p:cNvSpPr>
          <p:nvPr>
            <p:ph type="title" hasCustomPrompt="1"/>
          </p:nvPr>
        </p:nvSpPr>
        <p:spPr>
          <a:xfrm>
            <a:off x="139148" y="1"/>
            <a:ext cx="12052851" cy="681036"/>
          </a:xfrm>
        </p:spPr>
        <p:txBody>
          <a:bodyPr/>
          <a:lstStyle>
            <a:lvl1pPr>
              <a:defRPr>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76753B1-E9FD-4DA5-B478-0B42A039FC55}"/>
              </a:ext>
            </a:extLst>
          </p:cNvPr>
          <p:cNvSpPr>
            <a:spLocks noGrp="1"/>
          </p:cNvSpPr>
          <p:nvPr>
            <p:ph idx="1"/>
          </p:nvPr>
        </p:nvSpPr>
        <p:spPr>
          <a:xfrm>
            <a:off x="383822" y="884583"/>
            <a:ext cx="11574939" cy="5464174"/>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CDC555-C1C1-4B03-97EF-642A60AEE7EE}"/>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5" name="Footer Placeholder 4">
            <a:extLst>
              <a:ext uri="{FF2B5EF4-FFF2-40B4-BE49-F238E27FC236}">
                <a16:creationId xmlns:a16="http://schemas.microsoft.com/office/drawing/2014/main" id="{FFA0C148-EB2E-4787-AE69-16BA095E5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CCA55-C1BF-4D49-A9D4-9CE114BD6E2F}"/>
              </a:ext>
            </a:extLst>
          </p:cNvPr>
          <p:cNvSpPr>
            <a:spLocks noGrp="1"/>
          </p:cNvSpPr>
          <p:nvPr>
            <p:ph type="sldNum" sz="quarter" idx="12"/>
          </p:nvPr>
        </p:nvSpPr>
        <p:spPr/>
        <p:txBody>
          <a:bodyPr/>
          <a:lstStyle/>
          <a:p>
            <a:fld id="{4D1F97ED-C043-B04C-9127-793B273D258A}" type="slidenum">
              <a:rPr lang="en-US" smtClean="0"/>
              <a:t>‹#›</a:t>
            </a:fld>
            <a:endParaRPr lang="en-US"/>
          </a:p>
        </p:txBody>
      </p:sp>
      <p:cxnSp>
        <p:nvCxnSpPr>
          <p:cNvPr id="20" name="Straight Connector 19">
            <a:extLst>
              <a:ext uri="{FF2B5EF4-FFF2-40B4-BE49-F238E27FC236}">
                <a16:creationId xmlns:a16="http://schemas.microsoft.com/office/drawing/2014/main" id="{47CFB642-855E-F445-B239-470CAA87E988}"/>
              </a:ext>
            </a:extLst>
          </p:cNvPr>
          <p:cNvCxnSpPr>
            <a:cxnSpLocks/>
          </p:cNvCxnSpPr>
          <p:nvPr/>
        </p:nvCxnSpPr>
        <p:spPr>
          <a:xfrm>
            <a:off x="1761067" y="681037"/>
            <a:ext cx="10400043" cy="0"/>
          </a:xfrm>
          <a:prstGeom prst="line">
            <a:avLst/>
          </a:prstGeom>
          <a:ln w="57150">
            <a:solidFill>
              <a:srgbClr val="0033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474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042AB-95B5-47D6-860E-27B348CDE7FA}"/>
              </a:ext>
            </a:extLst>
          </p:cNvPr>
          <p:cNvSpPr>
            <a:spLocks noGrp="1"/>
          </p:cNvSpPr>
          <p:nvPr>
            <p:ph type="title"/>
          </p:nvPr>
        </p:nvSpPr>
        <p:spPr>
          <a:xfrm>
            <a:off x="831850" y="1709738"/>
            <a:ext cx="10515600" cy="2852737"/>
          </a:xfrm>
        </p:spPr>
        <p:txBody>
          <a:bodyPr anchor="b"/>
          <a:lstStyle>
            <a:lvl1pPr>
              <a:defRPr sz="6000">
                <a:solidFill>
                  <a:schemeClr val="tx1">
                    <a:lumMod val="65000"/>
                    <a:lumOff val="3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07EDD1CB-695E-42FF-A661-C0052C557BCB}"/>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787B77-2DD9-4B79-8EB5-7C864EA835DE}"/>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5" name="Footer Placeholder 4">
            <a:extLst>
              <a:ext uri="{FF2B5EF4-FFF2-40B4-BE49-F238E27FC236}">
                <a16:creationId xmlns:a16="http://schemas.microsoft.com/office/drawing/2014/main" id="{1B5378DF-6778-4577-8C8E-5B455F01B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1AFF-0720-49B4-A25B-7F3D8171DBA3}"/>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978685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CA53-5CA5-49A5-B55E-3F269969F3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396F14-6BA0-4690-BBF6-22A5633DF9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0A9CFA-B89C-4ED9-ACE5-A567C7C688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AB6752-1458-4D40-9196-F5C6EA53C88B}"/>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6" name="Footer Placeholder 5">
            <a:extLst>
              <a:ext uri="{FF2B5EF4-FFF2-40B4-BE49-F238E27FC236}">
                <a16:creationId xmlns:a16="http://schemas.microsoft.com/office/drawing/2014/main" id="{5AC920B8-E848-4457-B5B8-60B174AD2E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E15A5A-7323-45CD-92DF-EF849A624AAB}"/>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3577868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2E020-47EA-4200-B562-A990BF61A5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0474DD-510E-463B-A076-FC2B08E969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139BEA-1386-42EA-BD53-FA74628E46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7EC5DE-3926-4F8C-B9A5-F5B8C578D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167E4B-B423-4F0D-A47D-598DADBA1E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746A3B-4C09-4527-8131-9AE178F7DFED}"/>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8" name="Footer Placeholder 7">
            <a:extLst>
              <a:ext uri="{FF2B5EF4-FFF2-40B4-BE49-F238E27FC236}">
                <a16:creationId xmlns:a16="http://schemas.microsoft.com/office/drawing/2014/main" id="{53B1B886-FC5D-470C-9CB2-8297225BE9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AB3374-0965-44BD-9B9E-11D02E921FFF}"/>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3809693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B052-2DAC-4AFD-9FD4-39241B2380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924E23-74A2-441B-8CAF-39E40544D54F}"/>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4" name="Footer Placeholder 3">
            <a:extLst>
              <a:ext uri="{FF2B5EF4-FFF2-40B4-BE49-F238E27FC236}">
                <a16:creationId xmlns:a16="http://schemas.microsoft.com/office/drawing/2014/main" id="{7AB2697A-3EBB-483A-B27E-AEE9588208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12C4F-C2EC-425B-936F-C3F9C40FC386}"/>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2735553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1F9D7-FFB5-4898-BB83-116DF0143DA7}"/>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3" name="Footer Placeholder 2">
            <a:extLst>
              <a:ext uri="{FF2B5EF4-FFF2-40B4-BE49-F238E27FC236}">
                <a16:creationId xmlns:a16="http://schemas.microsoft.com/office/drawing/2014/main" id="{BEB46C6F-2C07-4ED8-BCEA-55E491699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6FC46B-C658-424B-BF29-69565609B1E0}"/>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3787956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8C3A-7083-47EE-8D09-2D324C666C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ED235A-F82B-4EF1-9B67-A8AEBFC927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2AEEBD-0BB9-4807-95CD-A620B11B5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9536F2-6989-4AA7-BCD8-F1361E8ECCF2}"/>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6" name="Footer Placeholder 5">
            <a:extLst>
              <a:ext uri="{FF2B5EF4-FFF2-40B4-BE49-F238E27FC236}">
                <a16:creationId xmlns:a16="http://schemas.microsoft.com/office/drawing/2014/main" id="{683C1FAE-2858-4474-A1EF-670109118D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F0B69F-6308-46A7-A90A-512CAD121642}"/>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356859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B3643D77-C328-4CF3-9B0A-68DEFE04DDDA}"/>
              </a:ext>
            </a:extLst>
          </p:cNvPr>
          <p:cNvSpPr>
            <a:spLocks noGrp="1"/>
          </p:cNvSpPr>
          <p:nvPr>
            <p:ph type="sldNum" sz="quarter" idx="10"/>
          </p:nvPr>
        </p:nvSpPr>
        <p:spPr/>
        <p:txBody>
          <a:bodyPr/>
          <a:lstStyle>
            <a:lvl1pPr>
              <a:defRPr/>
            </a:lvl1pPr>
          </a:lstStyle>
          <a:p>
            <a:pPr algn="r">
              <a:defRPr/>
            </a:pPr>
            <a:fld id="{1E3A83D9-8F10-4B4A-BAB8-F08FEDAF7C67}" type="slidenum">
              <a:rPr lang="en-US" altLang="zh-CN" smtClean="0"/>
              <a:pPr algn="r">
                <a:defRPr/>
              </a:pPr>
              <a:t>‹#›</a:t>
            </a:fld>
            <a:endParaRPr lang="en-US" altLang="zh-CN" dirty="0"/>
          </a:p>
        </p:txBody>
      </p:sp>
    </p:spTree>
    <p:extLst>
      <p:ext uri="{BB962C8B-B14F-4D97-AF65-F5344CB8AC3E}">
        <p14:creationId xmlns:p14="http://schemas.microsoft.com/office/powerpoint/2010/main" val="340696621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59ED-C081-46A0-9E69-24533E317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A4A6A0-97DF-44B6-A97E-F0CF26C3DA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42CB0E0-92E5-4D41-A175-80FB377EC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FBF1E-5F8A-4053-9445-AA056D41AB2B}"/>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6" name="Footer Placeholder 5">
            <a:extLst>
              <a:ext uri="{FF2B5EF4-FFF2-40B4-BE49-F238E27FC236}">
                <a16:creationId xmlns:a16="http://schemas.microsoft.com/office/drawing/2014/main" id="{DA2E7584-0829-4CE3-8E9A-692C44BAE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02FC5-F154-451B-B4A1-1755F9E7A554}"/>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1914813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12F2-7E7D-4B9A-A6C1-AD1FFCB6F6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F56C3-6065-4765-AC0B-EEB774E26D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3F484A-475F-489C-A90F-6E3155D00E09}"/>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5" name="Footer Placeholder 4">
            <a:extLst>
              <a:ext uri="{FF2B5EF4-FFF2-40B4-BE49-F238E27FC236}">
                <a16:creationId xmlns:a16="http://schemas.microsoft.com/office/drawing/2014/main" id="{CF214C8E-5AAE-4A0D-89F0-405611E7A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4785F-6F7E-494C-AB68-354EBC7AB8B1}"/>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2175688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742484-6D3F-47A2-B5F3-1DB32B6696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6BBECA-D67B-4C11-9E45-FC6762959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D6A994-7C15-4781-8D10-43425F721DFB}"/>
              </a:ext>
            </a:extLst>
          </p:cNvPr>
          <p:cNvSpPr>
            <a:spLocks noGrp="1"/>
          </p:cNvSpPr>
          <p:nvPr>
            <p:ph type="dt" sz="half" idx="10"/>
          </p:nvPr>
        </p:nvSpPr>
        <p:spPr/>
        <p:txBody>
          <a:bodyPr/>
          <a:lstStyle/>
          <a:p>
            <a:fld id="{D2DCF320-F36F-3142-BC36-9B848E4C77F0}" type="datetimeFigureOut">
              <a:rPr lang="en-US" smtClean="0"/>
              <a:t>2/19/2025</a:t>
            </a:fld>
            <a:endParaRPr lang="en-US"/>
          </a:p>
        </p:txBody>
      </p:sp>
      <p:sp>
        <p:nvSpPr>
          <p:cNvPr id="5" name="Footer Placeholder 4">
            <a:extLst>
              <a:ext uri="{FF2B5EF4-FFF2-40B4-BE49-F238E27FC236}">
                <a16:creationId xmlns:a16="http://schemas.microsoft.com/office/drawing/2014/main" id="{F4EE0D31-45C4-494E-A91B-B814C687B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1EA64-B76D-4769-9961-78E31E7EA992}"/>
              </a:ext>
            </a:extLst>
          </p:cNvPr>
          <p:cNvSpPr>
            <a:spLocks noGrp="1"/>
          </p:cNvSpPr>
          <p:nvPr>
            <p:ph type="sldNum" sz="quarter" idx="12"/>
          </p:nvPr>
        </p:nvSpPr>
        <p:spPr/>
        <p:txBody>
          <a:bodyPr/>
          <a:lstStyle/>
          <a:p>
            <a:fld id="{4D1F97ED-C043-B04C-9127-793B273D258A}" type="slidenum">
              <a:rPr lang="en-US" smtClean="0"/>
              <a:t>‹#›</a:t>
            </a:fld>
            <a:endParaRPr lang="en-US"/>
          </a:p>
        </p:txBody>
      </p:sp>
    </p:spTree>
    <p:extLst>
      <p:ext uri="{BB962C8B-B14F-4D97-AF65-F5344CB8AC3E}">
        <p14:creationId xmlns:p14="http://schemas.microsoft.com/office/powerpoint/2010/main" val="3580774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C838ECC-23B9-4FDB-9D33-26055F32E59F}"/>
              </a:ext>
            </a:extLst>
          </p:cNvPr>
          <p:cNvSpPr>
            <a:spLocks noGrp="1"/>
          </p:cNvSpPr>
          <p:nvPr>
            <p:ph type="sldNum" sz="quarter" idx="10"/>
          </p:nvPr>
        </p:nvSpPr>
        <p:spPr/>
        <p:txBody>
          <a:bodyPr/>
          <a:lstStyle>
            <a:lvl1pPr>
              <a:defRPr/>
            </a:lvl1pPr>
          </a:lstStyle>
          <a:p>
            <a:pPr algn="r">
              <a:defRPr/>
            </a:pPr>
            <a:fld id="{5A5D0094-95E1-4192-BF54-83124E202BCD}" type="slidenum">
              <a:rPr lang="en-US" altLang="zh-CN" smtClean="0"/>
              <a:pPr algn="r">
                <a:defRPr/>
              </a:pPr>
              <a:t>‹#›</a:t>
            </a:fld>
            <a:endParaRPr lang="en-US" altLang="zh-CN" dirty="0"/>
          </a:p>
        </p:txBody>
      </p:sp>
    </p:spTree>
    <p:extLst>
      <p:ext uri="{BB962C8B-B14F-4D97-AF65-F5344CB8AC3E}">
        <p14:creationId xmlns:p14="http://schemas.microsoft.com/office/powerpoint/2010/main" val="312284128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58851" y="1314450"/>
            <a:ext cx="508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2051" y="1314450"/>
            <a:ext cx="508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a:extLst>
              <a:ext uri="{FF2B5EF4-FFF2-40B4-BE49-F238E27FC236}">
                <a16:creationId xmlns:a16="http://schemas.microsoft.com/office/drawing/2014/main" id="{9451B877-E339-4B51-8FE3-C1E957CA1A1A}"/>
              </a:ext>
            </a:extLst>
          </p:cNvPr>
          <p:cNvSpPr>
            <a:spLocks noGrp="1"/>
          </p:cNvSpPr>
          <p:nvPr>
            <p:ph type="sldNum" sz="quarter" idx="10"/>
          </p:nvPr>
        </p:nvSpPr>
        <p:spPr/>
        <p:txBody>
          <a:bodyPr/>
          <a:lstStyle>
            <a:lvl1pPr>
              <a:defRPr/>
            </a:lvl1pPr>
          </a:lstStyle>
          <a:p>
            <a:pPr algn="r">
              <a:defRPr/>
            </a:pPr>
            <a:fld id="{4BAA3211-6D93-4933-9FFF-8C0FF222F1C2}" type="slidenum">
              <a:rPr lang="en-US" altLang="zh-CN" smtClean="0"/>
              <a:pPr algn="r">
                <a:defRPr/>
              </a:pPr>
              <a:t>‹#›</a:t>
            </a:fld>
            <a:endParaRPr lang="en-US" altLang="zh-CN" dirty="0"/>
          </a:p>
        </p:txBody>
      </p:sp>
    </p:spTree>
    <p:extLst>
      <p:ext uri="{BB962C8B-B14F-4D97-AF65-F5344CB8AC3E}">
        <p14:creationId xmlns:p14="http://schemas.microsoft.com/office/powerpoint/2010/main" val="14887916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a:extLst>
              <a:ext uri="{FF2B5EF4-FFF2-40B4-BE49-F238E27FC236}">
                <a16:creationId xmlns:a16="http://schemas.microsoft.com/office/drawing/2014/main" id="{DF0D9492-078C-4C8C-A12E-61EE325F3BBD}"/>
              </a:ext>
            </a:extLst>
          </p:cNvPr>
          <p:cNvSpPr>
            <a:spLocks noGrp="1"/>
          </p:cNvSpPr>
          <p:nvPr>
            <p:ph type="sldNum" sz="quarter" idx="10"/>
          </p:nvPr>
        </p:nvSpPr>
        <p:spPr/>
        <p:txBody>
          <a:bodyPr/>
          <a:lstStyle>
            <a:lvl1pPr>
              <a:defRPr/>
            </a:lvl1pPr>
          </a:lstStyle>
          <a:p>
            <a:pPr algn="r">
              <a:defRPr/>
            </a:pPr>
            <a:fld id="{CB581E31-DDC8-4539-BF81-BBC3A86095FD}" type="slidenum">
              <a:rPr lang="en-US" altLang="zh-CN" smtClean="0"/>
              <a:pPr algn="r">
                <a:defRPr/>
              </a:pPr>
              <a:t>‹#›</a:t>
            </a:fld>
            <a:endParaRPr lang="en-US" altLang="zh-CN" dirty="0"/>
          </a:p>
        </p:txBody>
      </p:sp>
    </p:spTree>
    <p:extLst>
      <p:ext uri="{BB962C8B-B14F-4D97-AF65-F5344CB8AC3E}">
        <p14:creationId xmlns:p14="http://schemas.microsoft.com/office/powerpoint/2010/main" val="8983481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7A5A218-D66C-4F36-84DE-3C527F0B3CE3}"/>
              </a:ext>
            </a:extLst>
          </p:cNvPr>
          <p:cNvSpPr>
            <a:spLocks noGrp="1"/>
          </p:cNvSpPr>
          <p:nvPr>
            <p:ph type="sldNum" sz="quarter" idx="10"/>
          </p:nvPr>
        </p:nvSpPr>
        <p:spPr/>
        <p:txBody>
          <a:bodyPr/>
          <a:lstStyle>
            <a:lvl1pPr>
              <a:defRPr/>
            </a:lvl1pPr>
          </a:lstStyle>
          <a:p>
            <a:pPr algn="r">
              <a:defRPr/>
            </a:pPr>
            <a:fld id="{7D7D1821-574C-4DD5-9445-2F5AC49CFC65}" type="slidenum">
              <a:rPr lang="en-US" altLang="zh-CN" smtClean="0"/>
              <a:pPr algn="r">
                <a:defRPr/>
              </a:pPr>
              <a:t>‹#›</a:t>
            </a:fld>
            <a:endParaRPr lang="en-US" altLang="zh-CN" dirty="0"/>
          </a:p>
        </p:txBody>
      </p:sp>
    </p:spTree>
    <p:extLst>
      <p:ext uri="{BB962C8B-B14F-4D97-AF65-F5344CB8AC3E}">
        <p14:creationId xmlns:p14="http://schemas.microsoft.com/office/powerpoint/2010/main" val="23993199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BE2D4C-7DBE-48C9-8B0F-E4A4B1AA3210}"/>
              </a:ext>
            </a:extLst>
          </p:cNvPr>
          <p:cNvSpPr>
            <a:spLocks noGrp="1"/>
          </p:cNvSpPr>
          <p:nvPr>
            <p:ph type="sldNum" sz="quarter" idx="10"/>
          </p:nvPr>
        </p:nvSpPr>
        <p:spPr/>
        <p:txBody>
          <a:bodyPr/>
          <a:lstStyle>
            <a:lvl1pPr>
              <a:defRPr/>
            </a:lvl1pPr>
          </a:lstStyle>
          <a:p>
            <a:pPr algn="r">
              <a:defRPr/>
            </a:pPr>
            <a:fld id="{6AC507A4-1EFA-4DB1-9617-121A86569E14}" type="slidenum">
              <a:rPr lang="en-US" altLang="zh-CN" smtClean="0"/>
              <a:pPr algn="r">
                <a:defRPr/>
              </a:pPr>
              <a:t>‹#›</a:t>
            </a:fld>
            <a:endParaRPr lang="en-US" altLang="zh-CN" dirty="0"/>
          </a:p>
        </p:txBody>
      </p:sp>
    </p:spTree>
    <p:extLst>
      <p:ext uri="{BB962C8B-B14F-4D97-AF65-F5344CB8AC3E}">
        <p14:creationId xmlns:p14="http://schemas.microsoft.com/office/powerpoint/2010/main" val="201273801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089E744B-0847-483C-8404-D3B28279F0E1}"/>
              </a:ext>
            </a:extLst>
          </p:cNvPr>
          <p:cNvSpPr>
            <a:spLocks noGrp="1"/>
          </p:cNvSpPr>
          <p:nvPr>
            <p:ph type="sldNum" sz="quarter" idx="10"/>
          </p:nvPr>
        </p:nvSpPr>
        <p:spPr/>
        <p:txBody>
          <a:bodyPr/>
          <a:lstStyle>
            <a:lvl1pPr>
              <a:defRPr/>
            </a:lvl1pPr>
          </a:lstStyle>
          <a:p>
            <a:pPr algn="r">
              <a:defRPr/>
            </a:pPr>
            <a:fld id="{4B3ACE5E-DF3E-4237-9CA0-1FCA055DD290}" type="slidenum">
              <a:rPr lang="en-US" altLang="zh-CN" smtClean="0"/>
              <a:pPr algn="r">
                <a:defRPr/>
              </a:pPr>
              <a:t>‹#›</a:t>
            </a:fld>
            <a:endParaRPr lang="en-US" altLang="zh-CN" dirty="0"/>
          </a:p>
        </p:txBody>
      </p:sp>
    </p:spTree>
    <p:extLst>
      <p:ext uri="{BB962C8B-B14F-4D97-AF65-F5344CB8AC3E}">
        <p14:creationId xmlns:p14="http://schemas.microsoft.com/office/powerpoint/2010/main" val="360790500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49F730D1-5448-4A0F-88A1-41933913FFF5}"/>
              </a:ext>
            </a:extLst>
          </p:cNvPr>
          <p:cNvSpPr>
            <a:spLocks noGrp="1"/>
          </p:cNvSpPr>
          <p:nvPr>
            <p:ph type="sldNum" sz="quarter" idx="10"/>
          </p:nvPr>
        </p:nvSpPr>
        <p:spPr/>
        <p:txBody>
          <a:bodyPr/>
          <a:lstStyle>
            <a:lvl1pPr>
              <a:defRPr/>
            </a:lvl1pPr>
          </a:lstStyle>
          <a:p>
            <a:pPr algn="r">
              <a:defRPr/>
            </a:pPr>
            <a:fld id="{C3E14114-224B-45ED-8DE5-5AB8589ADFED}" type="slidenum">
              <a:rPr lang="en-US" altLang="zh-CN" smtClean="0"/>
              <a:pPr algn="r">
                <a:defRPr/>
              </a:pPr>
              <a:t>‹#›</a:t>
            </a:fld>
            <a:endParaRPr lang="en-US" altLang="zh-CN" dirty="0"/>
          </a:p>
        </p:txBody>
      </p:sp>
    </p:spTree>
    <p:extLst>
      <p:ext uri="{BB962C8B-B14F-4D97-AF65-F5344CB8AC3E}">
        <p14:creationId xmlns:p14="http://schemas.microsoft.com/office/powerpoint/2010/main" val="9078779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8">
            <a:extLst>
              <a:ext uri="{FF2B5EF4-FFF2-40B4-BE49-F238E27FC236}">
                <a16:creationId xmlns:a16="http://schemas.microsoft.com/office/drawing/2014/main" id="{FBF3CCE4-07EA-418F-83EC-BF3152C448E6}"/>
              </a:ext>
            </a:extLst>
          </p:cNvPr>
          <p:cNvSpPr txBox="1">
            <a:spLocks noChangeArrowheads="1"/>
          </p:cNvSpPr>
          <p:nvPr userDrawn="1"/>
        </p:nvSpPr>
        <p:spPr bwMode="auto">
          <a:xfrm>
            <a:off x="929218" y="6338888"/>
            <a:ext cx="3638549" cy="519112"/>
          </a:xfrm>
          <a:prstGeom prst="rect">
            <a:avLst/>
          </a:prstGeom>
          <a:noFill/>
          <a:ln>
            <a:noFill/>
          </a:ln>
          <a:effectLst/>
        </p:spPr>
        <p:txBody>
          <a:bodyPr>
            <a:spAutoFit/>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spcBef>
                <a:spcPct val="50000"/>
              </a:spcBef>
              <a:buFont typeface="Wingdings" panose="05000000000000000000" pitchFamily="2" charset="2"/>
              <a:buNone/>
              <a:defRPr/>
            </a:pPr>
            <a:endParaRPr lang="zh-CN" altLang="zh-CN" sz="2800" b="1" baseline="0">
              <a:ea typeface="宋体" pitchFamily="2" charset="-122"/>
            </a:endParaRPr>
          </a:p>
        </p:txBody>
      </p:sp>
      <p:sp>
        <p:nvSpPr>
          <p:cNvPr id="1027" name="Rectangle 3">
            <a:extLst>
              <a:ext uri="{FF2B5EF4-FFF2-40B4-BE49-F238E27FC236}">
                <a16:creationId xmlns:a16="http://schemas.microsoft.com/office/drawing/2014/main" id="{68DF3CB6-D932-4B4C-BF6C-80F0BDE48A54}"/>
              </a:ext>
            </a:extLst>
          </p:cNvPr>
          <p:cNvSpPr>
            <a:spLocks noGrp="1" noChangeArrowheads="1"/>
          </p:cNvSpPr>
          <p:nvPr>
            <p:ph type="body" idx="1"/>
          </p:nvPr>
        </p:nvSpPr>
        <p:spPr bwMode="auto">
          <a:xfrm>
            <a:off x="958851" y="1314450"/>
            <a:ext cx="10363200" cy="502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Rectangle 11">
            <a:extLst>
              <a:ext uri="{FF2B5EF4-FFF2-40B4-BE49-F238E27FC236}">
                <a16:creationId xmlns:a16="http://schemas.microsoft.com/office/drawing/2014/main" id="{63C66978-0E33-4058-B9DE-011C8B424D54}"/>
              </a:ext>
            </a:extLst>
          </p:cNvPr>
          <p:cNvSpPr>
            <a:spLocks noGrp="1" noChangeArrowheads="1"/>
          </p:cNvSpPr>
          <p:nvPr>
            <p:ph type="sldNum" sz="quarter" idx="4"/>
          </p:nvPr>
        </p:nvSpPr>
        <p:spPr bwMode="auto">
          <a:xfrm>
            <a:off x="9635067" y="6515100"/>
            <a:ext cx="2556933"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600" baseline="0">
                <a:solidFill>
                  <a:schemeClr val="tx1"/>
                </a:solidFill>
                <a:ea typeface="宋体" panose="02010600030101010101" pitchFamily="2" charset="-122"/>
                <a:cs typeface="Times New Roman" panose="02020603050405020304" pitchFamily="18" charset="0"/>
              </a:defRPr>
            </a:lvl1pPr>
          </a:lstStyle>
          <a:p>
            <a:pPr algn="r">
              <a:defRPr/>
            </a:pPr>
            <a:fld id="{EAB9D835-740E-4CD5-B3BB-AF2C8C795637}" type="slidenum">
              <a:rPr lang="en-US" altLang="zh-CN" smtClean="0"/>
              <a:pPr algn="r">
                <a:defRPr/>
              </a:pPr>
              <a:t>‹#›</a:t>
            </a:fld>
            <a:endParaRPr lang="en-US" altLang="zh-CN" dirty="0"/>
          </a:p>
        </p:txBody>
      </p:sp>
      <p:sp>
        <p:nvSpPr>
          <p:cNvPr id="1029" name="Line 14">
            <a:extLst>
              <a:ext uri="{FF2B5EF4-FFF2-40B4-BE49-F238E27FC236}">
                <a16:creationId xmlns:a16="http://schemas.microsoft.com/office/drawing/2014/main" id="{C2B15632-6ED0-4507-851E-0FB4A44F24C4}"/>
              </a:ext>
            </a:extLst>
          </p:cNvPr>
          <p:cNvSpPr>
            <a:spLocks noChangeShapeType="1"/>
          </p:cNvSpPr>
          <p:nvPr userDrawn="1"/>
        </p:nvSpPr>
        <p:spPr bwMode="auto">
          <a:xfrm>
            <a:off x="774700" y="1173163"/>
            <a:ext cx="10687051" cy="0"/>
          </a:xfrm>
          <a:prstGeom prst="line">
            <a:avLst/>
          </a:prstGeom>
          <a:noFill/>
          <a:ln w="762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30" name="Rectangle 15">
            <a:extLst>
              <a:ext uri="{FF2B5EF4-FFF2-40B4-BE49-F238E27FC236}">
                <a16:creationId xmlns:a16="http://schemas.microsoft.com/office/drawing/2014/main" id="{DE8D84F3-94C3-4D35-B2D1-DEEAE3202D84}"/>
              </a:ext>
            </a:extLst>
          </p:cNvPr>
          <p:cNvSpPr>
            <a:spLocks noGrp="1" noChangeArrowheads="1"/>
          </p:cNvSpPr>
          <p:nvPr>
            <p:ph type="title"/>
          </p:nvPr>
        </p:nvSpPr>
        <p:spPr bwMode="auto">
          <a:xfrm>
            <a:off x="954617" y="1"/>
            <a:ext cx="10363200"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ransition/>
  <p:hf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p:titleStyle>
    <p:body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BCABB7-7100-480E-B86A-9D6B50FF5446}"/>
              </a:ext>
            </a:extLst>
          </p:cNvPr>
          <p:cNvSpPr>
            <a:spLocks noGrp="1"/>
          </p:cNvSpPr>
          <p:nvPr>
            <p:ph type="title"/>
          </p:nvPr>
        </p:nvSpPr>
        <p:spPr>
          <a:xfrm>
            <a:off x="119270" y="1"/>
            <a:ext cx="12072730" cy="681036"/>
          </a:xfrm>
          <a:prstGeom prst="rect">
            <a:avLst/>
          </a:prstGeom>
          <a:noFill/>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64608E-FC2E-484E-B84E-2C9C57B5C533}"/>
              </a:ext>
            </a:extLst>
          </p:cNvPr>
          <p:cNvSpPr>
            <a:spLocks noGrp="1"/>
          </p:cNvSpPr>
          <p:nvPr>
            <p:ph type="body" idx="1"/>
          </p:nvPr>
        </p:nvSpPr>
        <p:spPr>
          <a:xfrm>
            <a:off x="417688" y="864703"/>
            <a:ext cx="11541073" cy="54840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8B9292-B7F6-4E96-8941-C384989652CE}"/>
              </a:ext>
            </a:extLst>
          </p:cNvPr>
          <p:cNvSpPr>
            <a:spLocks noGrp="1"/>
          </p:cNvSpPr>
          <p:nvPr>
            <p:ph type="dt" sz="half" idx="2"/>
          </p:nvPr>
        </p:nvSpPr>
        <p:spPr>
          <a:xfrm>
            <a:off x="838200" y="6483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CF320-F36F-3142-BC36-9B848E4C77F0}" type="datetimeFigureOut">
              <a:rPr lang="en-US" smtClean="0"/>
              <a:t>2/19/2025</a:t>
            </a:fld>
            <a:endParaRPr lang="en-US"/>
          </a:p>
        </p:txBody>
      </p:sp>
      <p:sp>
        <p:nvSpPr>
          <p:cNvPr id="5" name="Footer Placeholder 4">
            <a:extLst>
              <a:ext uri="{FF2B5EF4-FFF2-40B4-BE49-F238E27FC236}">
                <a16:creationId xmlns:a16="http://schemas.microsoft.com/office/drawing/2014/main" id="{5BDDCA17-200A-4EB3-94AA-3531DFE5EE9F}"/>
              </a:ext>
            </a:extLst>
          </p:cNvPr>
          <p:cNvSpPr>
            <a:spLocks noGrp="1"/>
          </p:cNvSpPr>
          <p:nvPr>
            <p:ph type="ftr" sz="quarter" idx="3"/>
          </p:nvPr>
        </p:nvSpPr>
        <p:spPr>
          <a:xfrm>
            <a:off x="40386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5B88A7-2000-4295-978E-C8F0BC7696E9}"/>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F97ED-C043-B04C-9127-793B273D258A}" type="slidenum">
              <a:rPr lang="en-US" smtClean="0"/>
              <a:t>‹#›</a:t>
            </a:fld>
            <a:endParaRPr lang="en-US"/>
          </a:p>
        </p:txBody>
      </p:sp>
    </p:spTree>
    <p:extLst>
      <p:ext uri="{BB962C8B-B14F-4D97-AF65-F5344CB8AC3E}">
        <p14:creationId xmlns:p14="http://schemas.microsoft.com/office/powerpoint/2010/main" val="3164982445"/>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Lst>
  <p:txStyles>
    <p:titleStyle>
      <a:lvl1pPr algn="l" defTabSz="914400" rtl="0" eaLnBrk="1" latinLnBrk="0" hangingPunct="1">
        <a:lnSpc>
          <a:spcPct val="90000"/>
        </a:lnSpc>
        <a:spcBef>
          <a:spcPct val="0"/>
        </a:spcBef>
        <a:buNone/>
        <a:defRPr sz="3600" b="1" kern="1200">
          <a:solidFill>
            <a:srgbClr val="002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3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System Font Regular"/>
        <a:buChar char="-"/>
        <a:defRPr sz="2400" kern="1200">
          <a:solidFill>
            <a:srgbClr val="00336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00336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36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3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2.wdp"/><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microsoft.com/office/2007/relationships/hdphoto" Target="../media/hdphoto3.wdp"/><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4.png"/><Relationship Id="rId4" Type="http://schemas.microsoft.com/office/2007/relationships/hdphoto" Target="../media/hdphoto4.wdp"/><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3.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customXml" Target="../ink/ink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43.wmf"/><Relationship Id="rId5" Type="http://schemas.openxmlformats.org/officeDocument/2006/relationships/oleObject" Target="../embeddings/oleObject3.bin"/><Relationship Id="rId4" Type="http://schemas.openxmlformats.org/officeDocument/2006/relationships/image" Target="../media/image42.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45.wmf"/></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tiff"/><Relationship Id="rId7"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46.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1">
            <a:extLst>
              <a:ext uri="{FF2B5EF4-FFF2-40B4-BE49-F238E27FC236}">
                <a16:creationId xmlns:a16="http://schemas.microsoft.com/office/drawing/2014/main" id="{97DA26B3-CB29-4ACC-88D7-8AF7DDB186E4}"/>
              </a:ext>
            </a:extLst>
          </p:cNvPr>
          <p:cNvSpPr txBox="1">
            <a:spLocks noChangeArrowheads="1"/>
          </p:cNvSpPr>
          <p:nvPr/>
        </p:nvSpPr>
        <p:spPr bwMode="auto">
          <a:xfrm>
            <a:off x="3371850" y="4324351"/>
            <a:ext cx="5913438" cy="938213"/>
          </a:xfrm>
          <a:prstGeom prst="rect">
            <a:avLst/>
          </a:prstGeom>
          <a:noFill/>
          <a:ln>
            <a:noFill/>
          </a:ln>
          <a:effectLst/>
        </p:spPr>
        <p:txBody>
          <a:bodyPr>
            <a:spAutoFit/>
          </a:bodyPr>
          <a:lstStyle/>
          <a:p>
            <a:pPr algn="ctr" eaLnBrk="1" fontAlgn="auto" hangingPunct="1">
              <a:spcBef>
                <a:spcPct val="50000"/>
              </a:spcBef>
              <a:spcAft>
                <a:spcPts val="0"/>
              </a:spcAft>
              <a:defRPr/>
            </a:pPr>
            <a:r>
              <a:rPr lang="en-US" altLang="zh-CN" sz="2200" kern="0" baseline="0" dirty="0" err="1">
                <a:solidFill>
                  <a:srgbClr val="000000"/>
                </a:solidFill>
                <a:ea typeface="宋体" pitchFamily="2" charset="-122"/>
                <a:cs typeface="Times New Roman" pitchFamily="18" charset="0"/>
              </a:rPr>
              <a:t>Haoting</a:t>
            </a:r>
            <a:r>
              <a:rPr lang="zh-CN" altLang="en-US" sz="2200" kern="0" baseline="0" dirty="0">
                <a:solidFill>
                  <a:srgbClr val="000000"/>
                </a:solidFill>
                <a:ea typeface="宋体" pitchFamily="2" charset="-122"/>
                <a:cs typeface="Times New Roman" pitchFamily="18" charset="0"/>
              </a:rPr>
              <a:t> </a:t>
            </a:r>
            <a:r>
              <a:rPr lang="en-US" altLang="zh-CN" sz="2200" kern="0" baseline="0" dirty="0">
                <a:solidFill>
                  <a:srgbClr val="000000"/>
                </a:solidFill>
                <a:ea typeface="宋体" pitchFamily="2" charset="-122"/>
                <a:cs typeface="Times New Roman" pitchFamily="18" charset="0"/>
              </a:rPr>
              <a:t>Shen</a:t>
            </a:r>
          </a:p>
          <a:p>
            <a:pPr algn="ctr" eaLnBrk="1" fontAlgn="auto" hangingPunct="1">
              <a:spcBef>
                <a:spcPct val="50000"/>
              </a:spcBef>
              <a:spcAft>
                <a:spcPts val="0"/>
              </a:spcAft>
              <a:defRPr/>
            </a:pPr>
            <a:r>
              <a:rPr lang="en-US" altLang="zh-CN" sz="2200" kern="0" baseline="0" dirty="0">
                <a:solidFill>
                  <a:srgbClr val="000000"/>
                </a:solidFill>
                <a:ea typeface="宋体" pitchFamily="2" charset="-122"/>
                <a:cs typeface="Times New Roman" pitchFamily="18" charset="0"/>
              </a:rPr>
              <a:t>Zhejiang University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D15ADA84-7F36-4222-AD30-FD4C67E08ED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38297F0F-2CF9-4767-9445-1ABB653FE001}" type="slidenum">
              <a:rPr lang="en-US" altLang="zh-CN" sz="1600"/>
              <a:pPr>
                <a:spcBef>
                  <a:spcPct val="0"/>
                </a:spcBef>
                <a:buClrTx/>
                <a:buFontTx/>
                <a:buNone/>
              </a:pPr>
              <a:t>10</a:t>
            </a:fld>
            <a:endParaRPr lang="en-US" altLang="zh-CN" sz="1600" dirty="0"/>
          </a:p>
        </p:txBody>
      </p:sp>
      <p:sp>
        <p:nvSpPr>
          <p:cNvPr id="17411" name="Rectangle 2">
            <a:extLst>
              <a:ext uri="{FF2B5EF4-FFF2-40B4-BE49-F238E27FC236}">
                <a16:creationId xmlns:a16="http://schemas.microsoft.com/office/drawing/2014/main" id="{C9D49A64-2D9D-4A06-AAF5-4C13B837CF3F}"/>
              </a:ext>
            </a:extLst>
          </p:cNvPr>
          <p:cNvSpPr>
            <a:spLocks noGrp="1" noChangeArrowheads="1"/>
          </p:cNvSpPr>
          <p:nvPr>
            <p:ph type="title"/>
          </p:nvPr>
        </p:nvSpPr>
        <p:spPr/>
        <p:txBody>
          <a:bodyPr/>
          <a:lstStyle/>
          <a:p>
            <a:r>
              <a:rPr lang="en-US" altLang="zh-CN">
                <a:ea typeface="宋体" panose="02010600030101010101" pitchFamily="2" charset="-122"/>
              </a:rPr>
              <a:t>Overview</a:t>
            </a:r>
          </a:p>
        </p:txBody>
      </p:sp>
      <p:sp>
        <p:nvSpPr>
          <p:cNvPr id="17412" name="Rectangle 3">
            <a:extLst>
              <a:ext uri="{FF2B5EF4-FFF2-40B4-BE49-F238E27FC236}">
                <a16:creationId xmlns:a16="http://schemas.microsoft.com/office/drawing/2014/main" id="{D2F7E59D-401F-4216-8C1A-E06981E03C79}"/>
              </a:ext>
            </a:extLst>
          </p:cNvPr>
          <p:cNvSpPr>
            <a:spLocks noGrp="1" noChangeArrowheads="1"/>
          </p:cNvSpPr>
          <p:nvPr>
            <p:ph type="body" idx="1"/>
          </p:nvPr>
        </p:nvSpPr>
        <p:spPr/>
        <p:txBody>
          <a:bodyPr/>
          <a:lstStyle/>
          <a:p>
            <a:pPr>
              <a:defRPr/>
            </a:pPr>
            <a:r>
              <a:rPr lang="en-US" altLang="zh-CN" sz="2800" b="1" dirty="0">
                <a:ea typeface="宋体" panose="02010600030101010101" pitchFamily="2" charset="-122"/>
              </a:rPr>
              <a:t>Introduction to computer systems</a:t>
            </a:r>
          </a:p>
          <a:p>
            <a:pPr>
              <a:defRPr/>
            </a:pPr>
            <a:r>
              <a:rPr lang="en-US" altLang="zh-CN" sz="2800" b="1" dirty="0">
                <a:solidFill>
                  <a:schemeClr val="bg1">
                    <a:lumMod val="75000"/>
                  </a:schemeClr>
                </a:solidFill>
                <a:ea typeface="宋体" panose="02010600030101010101" pitchFamily="2" charset="-122"/>
              </a:rPr>
              <a:t>Binary number representation</a:t>
            </a:r>
          </a:p>
          <a:p>
            <a:pPr>
              <a:defRPr/>
            </a:pPr>
            <a:r>
              <a:rPr lang="en-US" altLang="zh-CN" sz="2800" b="1" dirty="0">
                <a:solidFill>
                  <a:schemeClr val="bg1">
                    <a:lumMod val="75000"/>
                  </a:schemeClr>
                </a:solidFill>
                <a:ea typeface="宋体" panose="02010600030101010101" pitchFamily="2" charset="-122"/>
              </a:rPr>
              <a:t>Arithmetic operations</a:t>
            </a:r>
          </a:p>
          <a:p>
            <a:pPr>
              <a:defRPr/>
            </a:pPr>
            <a:r>
              <a:rPr lang="en-US" altLang="zh-CN" sz="2800" b="1" dirty="0">
                <a:solidFill>
                  <a:schemeClr val="bg1">
                    <a:lumMod val="75000"/>
                  </a:schemeClr>
                </a:solidFill>
                <a:ea typeface="宋体" panose="02010600030101010101" pitchFamily="2" charset="-122"/>
              </a:rPr>
              <a:t>Representation of numeric data</a:t>
            </a:r>
          </a:p>
          <a:p>
            <a:pPr>
              <a:defRPr/>
            </a:pPr>
            <a:r>
              <a:rPr lang="en-US" altLang="zh-CN" sz="2800" b="1" dirty="0">
                <a:solidFill>
                  <a:schemeClr val="bg1">
                    <a:lumMod val="75000"/>
                  </a:schemeClr>
                </a:solidFill>
                <a:ea typeface="宋体" panose="02010600030101010101" pitchFamily="2" charset="-122"/>
              </a:rPr>
              <a:t>Representation of non-numeric data</a:t>
            </a:r>
          </a:p>
          <a:p>
            <a:pPr>
              <a:defRPr/>
            </a:pPr>
            <a:r>
              <a:rPr lang="en-US" altLang="zh-CN" sz="2800" b="1" dirty="0">
                <a:solidFill>
                  <a:schemeClr val="bg1">
                    <a:lumMod val="75000"/>
                  </a:schemeClr>
                </a:solidFill>
                <a:ea typeface="宋体" panose="02010600030101010101" pitchFamily="2" charset="-122"/>
              </a:rPr>
              <a:t>Data width and storage</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4849-219C-D830-F026-C3CED24765CA}"/>
              </a:ext>
            </a:extLst>
          </p:cNvPr>
          <p:cNvSpPr>
            <a:spLocks noGrp="1"/>
          </p:cNvSpPr>
          <p:nvPr>
            <p:ph type="title"/>
          </p:nvPr>
        </p:nvSpPr>
        <p:spPr/>
        <p:txBody>
          <a:bodyPr/>
          <a:lstStyle/>
          <a:p>
            <a:r>
              <a:rPr lang="en-CN" dirty="0"/>
              <a:t>ENIAC</a:t>
            </a:r>
          </a:p>
        </p:txBody>
      </p:sp>
      <p:sp>
        <p:nvSpPr>
          <p:cNvPr id="3" name="Content Placeholder 2">
            <a:extLst>
              <a:ext uri="{FF2B5EF4-FFF2-40B4-BE49-F238E27FC236}">
                <a16:creationId xmlns:a16="http://schemas.microsoft.com/office/drawing/2014/main" id="{B0D9E9AB-B39C-43A8-54C5-2B49DE2E421B}"/>
              </a:ext>
            </a:extLst>
          </p:cNvPr>
          <p:cNvSpPr>
            <a:spLocks noGrp="1"/>
          </p:cNvSpPr>
          <p:nvPr>
            <p:ph idx="1"/>
          </p:nvPr>
        </p:nvSpPr>
        <p:spPr/>
        <p:txBody>
          <a:bodyPr/>
          <a:lstStyle/>
          <a:p>
            <a:r>
              <a:rPr lang="en-US" altLang="zh-CN" sz="2400" dirty="0">
                <a:solidFill>
                  <a:srgbClr val="191B1F"/>
                </a:solidFill>
                <a:latin typeface="Arial" panose="020B0604020202020204" pitchFamily="34" charset="0"/>
                <a:cs typeface="Arial" panose="020B0604020202020204" pitchFamily="34" charset="0"/>
              </a:rPr>
              <a:t>ENIAC (</a:t>
            </a:r>
            <a:r>
              <a:rPr lang="en-US" sz="2400" dirty="0">
                <a:solidFill>
                  <a:srgbClr val="191B1F"/>
                </a:solidFill>
                <a:latin typeface="Arial" panose="020B0604020202020204" pitchFamily="34" charset="0"/>
                <a:cs typeface="Arial" panose="020B0604020202020204" pitchFamily="34" charset="0"/>
              </a:rPr>
              <a:t>Electronic Numerical Integrator and Computer)</a:t>
            </a:r>
          </a:p>
          <a:p>
            <a:r>
              <a:rPr lang="en-US" sz="2400" dirty="0" err="1">
                <a:latin typeface="Arial" panose="020B0604020202020204" pitchFamily="34" charset="0"/>
                <a:cs typeface="Arial" panose="020B0604020202020204" pitchFamily="34" charset="0"/>
              </a:rPr>
              <a:t>EE@Upenn</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Funded by the U.S. Army's Ballistics Research Laboratory to calculate missiles</a:t>
            </a:r>
            <a:endParaRPr lang="en-CN"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FDC5DD6-70D5-86CF-F31B-35C68F8DBFA7}"/>
              </a:ext>
            </a:extLst>
          </p:cNvPr>
          <p:cNvSpPr>
            <a:spLocks noGrp="1"/>
          </p:cNvSpPr>
          <p:nvPr>
            <p:ph type="sldNum" sz="quarter" idx="10"/>
          </p:nvPr>
        </p:nvSpPr>
        <p:spPr/>
        <p:txBody>
          <a:bodyPr/>
          <a:lstStyle/>
          <a:p>
            <a:pPr algn="r">
              <a:defRPr/>
            </a:pPr>
            <a:fld id="{1E3A83D9-8F10-4B4A-BAB8-F08FEDAF7C67}" type="slidenum">
              <a:rPr lang="en-US" altLang="zh-CN" smtClean="0"/>
              <a:pPr algn="r">
                <a:defRPr/>
              </a:pPr>
              <a:t>11</a:t>
            </a:fld>
            <a:endParaRPr lang="en-US" altLang="zh-CN" dirty="0"/>
          </a:p>
        </p:txBody>
      </p:sp>
      <p:pic>
        <p:nvPicPr>
          <p:cNvPr id="5" name="Picture 4">
            <a:extLst>
              <a:ext uri="{FF2B5EF4-FFF2-40B4-BE49-F238E27FC236}">
                <a16:creationId xmlns:a16="http://schemas.microsoft.com/office/drawing/2014/main" id="{F6A4FFF0-33F5-3A98-1362-FF518A3FEBE1}"/>
              </a:ext>
            </a:extLst>
          </p:cNvPr>
          <p:cNvPicPr>
            <a:picLocks noChangeAspect="1"/>
          </p:cNvPicPr>
          <p:nvPr/>
        </p:nvPicPr>
        <p:blipFill>
          <a:blip r:embed="rId2"/>
          <a:stretch>
            <a:fillRect/>
          </a:stretch>
        </p:blipFill>
        <p:spPr>
          <a:xfrm>
            <a:off x="6050936" y="2991492"/>
            <a:ext cx="4485807" cy="3437089"/>
          </a:xfrm>
          <a:prstGeom prst="rect">
            <a:avLst/>
          </a:prstGeom>
        </p:spPr>
      </p:pic>
      <p:sp>
        <p:nvSpPr>
          <p:cNvPr id="6" name="TextBox 5">
            <a:extLst>
              <a:ext uri="{FF2B5EF4-FFF2-40B4-BE49-F238E27FC236}">
                <a16:creationId xmlns:a16="http://schemas.microsoft.com/office/drawing/2014/main" id="{1454D4F5-E130-348E-E85F-8D502EF456D0}"/>
              </a:ext>
            </a:extLst>
          </p:cNvPr>
          <p:cNvSpPr txBox="1"/>
          <p:nvPr/>
        </p:nvSpPr>
        <p:spPr>
          <a:xfrm>
            <a:off x="1219780" y="3548922"/>
            <a:ext cx="4045848" cy="1405513"/>
          </a:xfrm>
          <a:prstGeom prst="rect">
            <a:avLst/>
          </a:prstGeom>
          <a:noFill/>
        </p:spPr>
        <p:txBody>
          <a:bodyPr wrap="square" rtlCol="0">
            <a:spAutoFit/>
          </a:bodyPr>
          <a:lstStyle/>
          <a:p>
            <a:r>
              <a:rPr lang="en-CN" sz="3200" b="1" dirty="0">
                <a:solidFill>
                  <a:srgbClr val="C00000"/>
                </a:solidFill>
                <a:latin typeface="Arial" panose="020B0604020202020204" pitchFamily="34" charset="0"/>
                <a:cs typeface="Arial" panose="020B0604020202020204" pitchFamily="34" charset="0"/>
              </a:rPr>
              <a:t>Use mechanical switches, manual wire connections, and other settings to implement instructions.</a:t>
            </a:r>
          </a:p>
        </p:txBody>
      </p:sp>
    </p:spTree>
    <p:extLst>
      <p:ext uri="{BB962C8B-B14F-4D97-AF65-F5344CB8AC3E}">
        <p14:creationId xmlns:p14="http://schemas.microsoft.com/office/powerpoint/2010/main" val="339915819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CBF6-D2BE-8F45-9BE4-D45FA296A133}"/>
              </a:ext>
            </a:extLst>
          </p:cNvPr>
          <p:cNvSpPr>
            <a:spLocks noGrp="1"/>
          </p:cNvSpPr>
          <p:nvPr>
            <p:ph type="title"/>
          </p:nvPr>
        </p:nvSpPr>
        <p:spPr/>
        <p:txBody>
          <a:bodyPr/>
          <a:lstStyle/>
          <a:p>
            <a:r>
              <a:rPr lang="en-US" dirty="0"/>
              <a:t>Von Neumann and EDVAC</a:t>
            </a:r>
          </a:p>
        </p:txBody>
      </p:sp>
      <p:sp>
        <p:nvSpPr>
          <p:cNvPr id="3" name="Content Placeholder 2">
            <a:extLst>
              <a:ext uri="{FF2B5EF4-FFF2-40B4-BE49-F238E27FC236}">
                <a16:creationId xmlns:a16="http://schemas.microsoft.com/office/drawing/2014/main" id="{049A3018-A5CF-F242-9F13-4AB88CBF80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29C1BE-3AB2-D84A-8D83-BEB9335CBF7B}"/>
              </a:ext>
            </a:extLst>
          </p:cNvPr>
          <p:cNvPicPr>
            <a:picLocks noChangeAspect="1"/>
          </p:cNvPicPr>
          <p:nvPr/>
        </p:nvPicPr>
        <p:blipFill>
          <a:blip r:embed="rId3"/>
          <a:stretch>
            <a:fillRect/>
          </a:stretch>
        </p:blipFill>
        <p:spPr>
          <a:xfrm>
            <a:off x="1811866" y="1520688"/>
            <a:ext cx="4683578" cy="4098131"/>
          </a:xfrm>
          <a:prstGeom prst="rect">
            <a:avLst/>
          </a:prstGeom>
        </p:spPr>
      </p:pic>
      <p:pic>
        <p:nvPicPr>
          <p:cNvPr id="6" name="Picture 5">
            <a:extLst>
              <a:ext uri="{FF2B5EF4-FFF2-40B4-BE49-F238E27FC236}">
                <a16:creationId xmlns:a16="http://schemas.microsoft.com/office/drawing/2014/main" id="{AF4A1E99-1042-D041-8F05-9D24B1510C3E}"/>
              </a:ext>
            </a:extLst>
          </p:cNvPr>
          <p:cNvPicPr>
            <a:picLocks noChangeAspect="1"/>
          </p:cNvPicPr>
          <p:nvPr/>
        </p:nvPicPr>
        <p:blipFill>
          <a:blip r:embed="rId4"/>
          <a:stretch>
            <a:fillRect/>
          </a:stretch>
        </p:blipFill>
        <p:spPr>
          <a:xfrm>
            <a:off x="7317029" y="1687582"/>
            <a:ext cx="2198400" cy="2598669"/>
          </a:xfrm>
          <a:prstGeom prst="rect">
            <a:avLst/>
          </a:prstGeom>
        </p:spPr>
      </p:pic>
      <p:sp>
        <p:nvSpPr>
          <p:cNvPr id="7" name="Rectangle 6">
            <a:extLst>
              <a:ext uri="{FF2B5EF4-FFF2-40B4-BE49-F238E27FC236}">
                <a16:creationId xmlns:a16="http://schemas.microsoft.com/office/drawing/2014/main" id="{8410539A-68BD-1741-8977-61DD51E104AC}"/>
              </a:ext>
            </a:extLst>
          </p:cNvPr>
          <p:cNvSpPr/>
          <p:nvPr/>
        </p:nvSpPr>
        <p:spPr>
          <a:xfrm>
            <a:off x="7816431" y="4522126"/>
            <a:ext cx="1412694" cy="400110"/>
          </a:xfrm>
          <a:prstGeom prst="rect">
            <a:avLst/>
          </a:prstGeom>
        </p:spPr>
        <p:txBody>
          <a:bodyPr wrap="none">
            <a:spAutoFit/>
          </a:bodyPr>
          <a:lstStyle/>
          <a:p>
            <a:pPr algn="ctr"/>
            <a:r>
              <a:rPr lang="en-US" sz="1500" b="1" dirty="0">
                <a:latin typeface="Arial" panose="020B0604020202020204" pitchFamily="34" charset="0"/>
              </a:rPr>
              <a:t>John Von Neumann </a:t>
            </a:r>
          </a:p>
          <a:p>
            <a:pPr algn="ctr"/>
            <a:r>
              <a:rPr lang="en-US" sz="1500" b="1" dirty="0">
                <a:latin typeface="Arial" panose="020B0604020202020204" pitchFamily="34" charset="0"/>
              </a:rPr>
              <a:t>1903~1957 </a:t>
            </a:r>
            <a:endParaRPr lang="en-US" sz="1500" b="1" dirty="0"/>
          </a:p>
        </p:txBody>
      </p:sp>
      <p:sp>
        <p:nvSpPr>
          <p:cNvPr id="8" name="Rectangle 7">
            <a:extLst>
              <a:ext uri="{FF2B5EF4-FFF2-40B4-BE49-F238E27FC236}">
                <a16:creationId xmlns:a16="http://schemas.microsoft.com/office/drawing/2014/main" id="{65623A50-CA0E-7E4D-8664-88C88D8EF98C}"/>
              </a:ext>
            </a:extLst>
          </p:cNvPr>
          <p:cNvSpPr/>
          <p:nvPr/>
        </p:nvSpPr>
        <p:spPr>
          <a:xfrm>
            <a:off x="1989083" y="3679279"/>
            <a:ext cx="4350305" cy="465083"/>
          </a:xfrm>
          <a:prstGeom prst="rect">
            <a:avLst/>
          </a:prstGeom>
          <a:solidFill>
            <a:srgbClr val="2063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latin typeface="Arial" panose="020B0604020202020204" pitchFamily="34" charset="0"/>
                <a:cs typeface="Arial" panose="020B0604020202020204" pitchFamily="34" charset="0"/>
              </a:rPr>
              <a:t>The Von Neumann architecture was firstly described in </a:t>
            </a:r>
            <a:r>
              <a:rPr lang="en-US" sz="2100" b="1" i="1" dirty="0">
                <a:latin typeface="Arial" panose="020B0604020202020204" pitchFamily="34" charset="0"/>
                <a:cs typeface="Arial" panose="020B0604020202020204" pitchFamily="34" charset="0"/>
              </a:rPr>
              <a:t>First Draft of a Report on the EDVAC</a:t>
            </a:r>
          </a:p>
        </p:txBody>
      </p:sp>
    </p:spTree>
    <p:extLst>
      <p:ext uri="{BB962C8B-B14F-4D97-AF65-F5344CB8AC3E}">
        <p14:creationId xmlns:p14="http://schemas.microsoft.com/office/powerpoint/2010/main" val="10295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4518-D9FD-B546-8448-0D1610AC0CF5}"/>
              </a:ext>
            </a:extLst>
          </p:cNvPr>
          <p:cNvSpPr>
            <a:spLocks noGrp="1"/>
          </p:cNvSpPr>
          <p:nvPr>
            <p:ph type="title"/>
          </p:nvPr>
        </p:nvSpPr>
        <p:spPr/>
        <p:txBody>
          <a:bodyPr/>
          <a:lstStyle/>
          <a:p>
            <a:r>
              <a:rPr lang="en-US" dirty="0"/>
              <a:t>Von Neumann and EDVAC</a:t>
            </a:r>
          </a:p>
        </p:txBody>
      </p:sp>
      <p:sp>
        <p:nvSpPr>
          <p:cNvPr id="3" name="Content Placeholder 2">
            <a:extLst>
              <a:ext uri="{FF2B5EF4-FFF2-40B4-BE49-F238E27FC236}">
                <a16:creationId xmlns:a16="http://schemas.microsoft.com/office/drawing/2014/main" id="{53CE026A-969F-3645-989D-50EF83552016}"/>
              </a:ext>
            </a:extLst>
          </p:cNvPr>
          <p:cNvSpPr>
            <a:spLocks noGrp="1"/>
          </p:cNvSpPr>
          <p:nvPr>
            <p:ph idx="1"/>
          </p:nvPr>
        </p:nvSpPr>
        <p:spPr>
          <a:xfrm>
            <a:off x="702431" y="964804"/>
            <a:ext cx="4895320" cy="5209895"/>
          </a:xfrm>
        </p:spPr>
        <p:txBody>
          <a:bodyPr/>
          <a:lstStyle/>
          <a:p>
            <a:r>
              <a:rPr lang="en-US" sz="2800" dirty="0"/>
              <a:t>101 pages, </a:t>
            </a:r>
            <a:r>
              <a:rPr lang="en-US" altLang="zh-TW" sz="2800" dirty="0"/>
              <a:t>unfinished manuscript</a:t>
            </a:r>
          </a:p>
          <a:p>
            <a:r>
              <a:rPr lang="en-US" sz="2800" dirty="0"/>
              <a:t>Tow important conceptions</a:t>
            </a:r>
          </a:p>
          <a:p>
            <a:pPr lvl="1"/>
            <a:r>
              <a:rPr lang="en-US" sz="2400" b="1" dirty="0">
                <a:solidFill>
                  <a:srgbClr val="C00000"/>
                </a:solidFill>
              </a:rPr>
              <a:t>Stored program</a:t>
            </a:r>
          </a:p>
          <a:p>
            <a:pPr lvl="1"/>
            <a:r>
              <a:rPr lang="en-US" sz="2400" dirty="0"/>
              <a:t>Binary </a:t>
            </a:r>
          </a:p>
          <a:p>
            <a:r>
              <a:rPr lang="en-US" sz="2800" dirty="0"/>
              <a:t>5 parts</a:t>
            </a:r>
          </a:p>
          <a:p>
            <a:pPr lvl="1"/>
            <a:r>
              <a:rPr lang="en-US" sz="2400" dirty="0"/>
              <a:t>Central Arithmetical (CA)</a:t>
            </a:r>
          </a:p>
          <a:p>
            <a:pPr lvl="1"/>
            <a:r>
              <a:rPr lang="en-US" sz="2400" dirty="0"/>
              <a:t>Central Control (CC)</a:t>
            </a:r>
          </a:p>
          <a:p>
            <a:pPr lvl="1"/>
            <a:r>
              <a:rPr lang="en-US" sz="2400" dirty="0"/>
              <a:t>Memory (M)</a:t>
            </a:r>
          </a:p>
          <a:p>
            <a:pPr lvl="1"/>
            <a:r>
              <a:rPr lang="en-US" sz="2400" dirty="0"/>
              <a:t>Input (I)</a:t>
            </a:r>
          </a:p>
          <a:p>
            <a:pPr lvl="1"/>
            <a:r>
              <a:rPr lang="en-US" sz="2400" dirty="0"/>
              <a:t>Output (O)</a:t>
            </a:r>
          </a:p>
          <a:p>
            <a:pPr lvl="1"/>
            <a:endParaRPr lang="en-US" sz="2400" dirty="0"/>
          </a:p>
        </p:txBody>
      </p:sp>
      <p:pic>
        <p:nvPicPr>
          <p:cNvPr id="4" name="Picture 3">
            <a:extLst>
              <a:ext uri="{FF2B5EF4-FFF2-40B4-BE49-F238E27FC236}">
                <a16:creationId xmlns:a16="http://schemas.microsoft.com/office/drawing/2014/main" id="{4920D339-09F3-A440-ABDA-4295F20F3673}"/>
              </a:ext>
            </a:extLst>
          </p:cNvPr>
          <p:cNvPicPr>
            <a:picLocks noChangeAspect="1"/>
          </p:cNvPicPr>
          <p:nvPr/>
        </p:nvPicPr>
        <p:blipFill>
          <a:blip r:embed="rId2"/>
          <a:stretch>
            <a:fillRect/>
          </a:stretch>
        </p:blipFill>
        <p:spPr>
          <a:xfrm>
            <a:off x="5597751" y="1520687"/>
            <a:ext cx="4895321" cy="4098130"/>
          </a:xfrm>
          <a:prstGeom prst="rect">
            <a:avLst/>
          </a:prstGeom>
        </p:spPr>
      </p:pic>
    </p:spTree>
    <p:extLst>
      <p:ext uri="{BB962C8B-B14F-4D97-AF65-F5344CB8AC3E}">
        <p14:creationId xmlns:p14="http://schemas.microsoft.com/office/powerpoint/2010/main" val="2184950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image.png">
            <a:extLst>
              <a:ext uri="{FF2B5EF4-FFF2-40B4-BE49-F238E27FC236}">
                <a16:creationId xmlns:a16="http://schemas.microsoft.com/office/drawing/2014/main" id="{2ADFA7F3-0BEB-49A5-A2D9-95FF014FD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75" y="4259262"/>
            <a:ext cx="51308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000000"/>
                </a:solidFill>
                <a:miter lim="800000"/>
                <a:headEnd/>
                <a:tailEnd/>
              </a14:hiddenLine>
            </a:ext>
          </a:extLst>
        </p:spPr>
      </p:pic>
      <p:sp>
        <p:nvSpPr>
          <p:cNvPr id="19459" name="Rectangle 2">
            <a:extLst>
              <a:ext uri="{FF2B5EF4-FFF2-40B4-BE49-F238E27FC236}">
                <a16:creationId xmlns:a16="http://schemas.microsoft.com/office/drawing/2014/main" id="{BBD2015D-A2E1-4AB7-A3F1-63DF8E94985D}"/>
              </a:ext>
            </a:extLst>
          </p:cNvPr>
          <p:cNvSpPr>
            <a:spLocks noGrp="1" noChangeArrowheads="1"/>
          </p:cNvSpPr>
          <p:nvPr>
            <p:ph type="title"/>
          </p:nvPr>
        </p:nvSpPr>
        <p:spPr>
          <a:xfrm>
            <a:off x="2074863" y="338138"/>
            <a:ext cx="8297862" cy="576262"/>
          </a:xfrm>
        </p:spPr>
        <p:txBody>
          <a:bodyPr/>
          <a:lstStyle/>
          <a:p>
            <a:pPr eaLnBrk="1" hangingPunct="1"/>
            <a:r>
              <a:rPr lang="en-US" altLang="en-US" sz="2800"/>
              <a:t>Von-Neumann Model</a:t>
            </a:r>
          </a:p>
        </p:txBody>
      </p:sp>
      <p:sp>
        <p:nvSpPr>
          <p:cNvPr id="5" name="Content Placeholder 2">
            <a:extLst>
              <a:ext uri="{FF2B5EF4-FFF2-40B4-BE49-F238E27FC236}">
                <a16:creationId xmlns:a16="http://schemas.microsoft.com/office/drawing/2014/main" id="{D4E87B69-D4C4-413E-90AC-9F12B7DF9D9B}"/>
              </a:ext>
            </a:extLst>
          </p:cNvPr>
          <p:cNvSpPr>
            <a:spLocks noGrp="1"/>
          </p:cNvSpPr>
          <p:nvPr>
            <p:ph idx="1"/>
          </p:nvPr>
        </p:nvSpPr>
        <p:spPr>
          <a:xfrm>
            <a:off x="2032794" y="3302676"/>
            <a:ext cx="8382000" cy="1716087"/>
          </a:xfrm>
        </p:spPr>
        <p:txBody>
          <a:bodyPr/>
          <a:lstStyle/>
          <a:p>
            <a:pPr>
              <a:defRPr/>
            </a:pPr>
            <a:r>
              <a:rPr lang="en-US" altLang="zh-CN" sz="2800" spc="-1" dirty="0">
                <a:ea typeface="Arial"/>
              </a:rPr>
              <a:t>Amazingly, it’s still possible to think of the computer this way at a conceptual level (model from ~80 years ago!!!)</a:t>
            </a:r>
          </a:p>
          <a:p>
            <a:pPr>
              <a:defRPr/>
            </a:pPr>
            <a:r>
              <a:rPr lang="en-US" altLang="zh-CN" sz="2800" spc="-1" dirty="0">
                <a:ea typeface="Arial"/>
              </a:rPr>
              <a:t>A computer today has </a:t>
            </a:r>
          </a:p>
          <a:p>
            <a:pPr marL="0" indent="0">
              <a:buNone/>
              <a:defRPr/>
            </a:pPr>
            <a:r>
              <a:rPr lang="en-US" altLang="zh-CN" sz="2800" spc="-1" dirty="0">
                <a:ea typeface="Arial"/>
              </a:rPr>
              <a:t>some differences</a:t>
            </a:r>
          </a:p>
        </p:txBody>
      </p:sp>
      <p:grpSp>
        <p:nvGrpSpPr>
          <p:cNvPr id="19461" name="Group 13">
            <a:extLst>
              <a:ext uri="{FF2B5EF4-FFF2-40B4-BE49-F238E27FC236}">
                <a16:creationId xmlns:a16="http://schemas.microsoft.com/office/drawing/2014/main" id="{647AF6D4-3DFB-461C-AE82-D2D77172F2D6}"/>
              </a:ext>
            </a:extLst>
          </p:cNvPr>
          <p:cNvGrpSpPr>
            <a:grpSpLocks/>
          </p:cNvGrpSpPr>
          <p:nvPr/>
        </p:nvGrpSpPr>
        <p:grpSpPr bwMode="auto">
          <a:xfrm>
            <a:off x="1819275" y="1333838"/>
            <a:ext cx="3403600" cy="1979612"/>
            <a:chOff x="2463840" y="1511280"/>
            <a:chExt cx="3403440" cy="1980720"/>
          </a:xfrm>
        </p:grpSpPr>
        <p:grpSp>
          <p:nvGrpSpPr>
            <p:cNvPr id="19462" name="Group 14">
              <a:extLst>
                <a:ext uri="{FF2B5EF4-FFF2-40B4-BE49-F238E27FC236}">
                  <a16:creationId xmlns:a16="http://schemas.microsoft.com/office/drawing/2014/main" id="{C70F324E-6BCB-4767-A906-B8534A127B76}"/>
                </a:ext>
              </a:extLst>
            </p:cNvPr>
            <p:cNvGrpSpPr>
              <a:grpSpLocks/>
            </p:cNvGrpSpPr>
            <p:nvPr/>
          </p:nvGrpSpPr>
          <p:grpSpPr bwMode="auto">
            <a:xfrm>
              <a:off x="2463840" y="1511280"/>
              <a:ext cx="1701720" cy="1078920"/>
              <a:chOff x="2463840" y="1511280"/>
              <a:chExt cx="1701720" cy="1078920"/>
            </a:xfrm>
          </p:grpSpPr>
          <p:sp>
            <p:nvSpPr>
              <p:cNvPr id="21" name="CustomShape 15">
                <a:extLst>
                  <a:ext uri="{FF2B5EF4-FFF2-40B4-BE49-F238E27FC236}">
                    <a16:creationId xmlns:a16="http://schemas.microsoft.com/office/drawing/2014/main" id="{2019ABBF-D58A-4314-B224-766740A74983}"/>
                  </a:ext>
                </a:extLst>
              </p:cNvPr>
              <p:cNvSpPr/>
              <p:nvPr/>
            </p:nvSpPr>
            <p:spPr>
              <a:xfrm>
                <a:off x="2463840" y="1511280"/>
                <a:ext cx="1701720" cy="1078516"/>
              </a:xfrm>
              <a:custGeom>
                <a:avLst/>
                <a:gdLst/>
                <a:ahLst/>
                <a:cxnLst/>
                <a:rect l="l" t="t" r="r" b="b"/>
                <a:pathLst>
                  <a:path w="21600" h="21600">
                    <a:moveTo>
                      <a:pt x="432" y="0"/>
                    </a:moveTo>
                    <a:lnTo>
                      <a:pt x="0" y="675"/>
                    </a:lnTo>
                    <a:lnTo>
                      <a:pt x="0" y="21600"/>
                    </a:lnTo>
                    <a:lnTo>
                      <a:pt x="21168"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2" name="CustomShape 16">
                <a:extLst>
                  <a:ext uri="{FF2B5EF4-FFF2-40B4-BE49-F238E27FC236}">
                    <a16:creationId xmlns:a16="http://schemas.microsoft.com/office/drawing/2014/main" id="{255BDDD0-754B-4412-B69C-6F1793DE20CE}"/>
                  </a:ext>
                </a:extLst>
              </p:cNvPr>
              <p:cNvSpPr/>
              <p:nvPr/>
            </p:nvSpPr>
            <p:spPr>
              <a:xfrm>
                <a:off x="2463840" y="1511280"/>
                <a:ext cx="1701720" cy="33356"/>
              </a:xfrm>
              <a:custGeom>
                <a:avLst/>
                <a:gdLst/>
                <a:ahLst/>
                <a:cxnLst/>
                <a:rect l="l" t="t" r="r" b="b"/>
                <a:pathLst>
                  <a:path w="21600" h="21600">
                    <a:moveTo>
                      <a:pt x="432" y="0"/>
                    </a:moveTo>
                    <a:lnTo>
                      <a:pt x="0" y="21600"/>
                    </a:lnTo>
                    <a:lnTo>
                      <a:pt x="21168"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3" name="CustomShape 17">
                <a:extLst>
                  <a:ext uri="{FF2B5EF4-FFF2-40B4-BE49-F238E27FC236}">
                    <a16:creationId xmlns:a16="http://schemas.microsoft.com/office/drawing/2014/main" id="{D19D48CD-2084-4862-9C3D-0CC48FD21992}"/>
                  </a:ext>
                </a:extLst>
              </p:cNvPr>
              <p:cNvSpPr/>
              <p:nvPr/>
            </p:nvSpPr>
            <p:spPr>
              <a:xfrm>
                <a:off x="4132224" y="1511280"/>
                <a:ext cx="33336" cy="1078516"/>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4" name="CustomShape 18">
                <a:extLst>
                  <a:ext uri="{FF2B5EF4-FFF2-40B4-BE49-F238E27FC236}">
                    <a16:creationId xmlns:a16="http://schemas.microsoft.com/office/drawing/2014/main" id="{FB41CB29-FC89-4125-842A-8DCC437DD921}"/>
                  </a:ext>
                </a:extLst>
              </p:cNvPr>
              <p:cNvSpPr/>
              <p:nvPr/>
            </p:nvSpPr>
            <p:spPr>
              <a:xfrm>
                <a:off x="2463840" y="1511280"/>
                <a:ext cx="1701720" cy="1078516"/>
              </a:xfrm>
              <a:custGeom>
                <a:avLst/>
                <a:gdLst/>
                <a:ahLst/>
                <a:cxnLst/>
                <a:rect l="l" t="t" r="r" b="b"/>
                <a:pathLst>
                  <a:path w="21600" h="21600">
                    <a:moveTo>
                      <a:pt x="0" y="675"/>
                    </a:moveTo>
                    <a:lnTo>
                      <a:pt x="21168" y="675"/>
                    </a:lnTo>
                    <a:lnTo>
                      <a:pt x="21600" y="0"/>
                    </a:lnTo>
                    <a:moveTo>
                      <a:pt x="21168" y="675"/>
                    </a:moveTo>
                    <a:lnTo>
                      <a:pt x="21168"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5" name="CustomShape 19">
                <a:extLst>
                  <a:ext uri="{FF2B5EF4-FFF2-40B4-BE49-F238E27FC236}">
                    <a16:creationId xmlns:a16="http://schemas.microsoft.com/office/drawing/2014/main" id="{31F6AD98-546A-45ED-9AD1-56F3CC307A02}"/>
                  </a:ext>
                </a:extLst>
              </p:cNvPr>
              <p:cNvSpPr/>
              <p:nvPr/>
            </p:nvSpPr>
            <p:spPr>
              <a:xfrm>
                <a:off x="2946417" y="1881374"/>
                <a:ext cx="701642" cy="370095"/>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lvl1pPr marL="52388">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sz="1900">
                    <a:solidFill>
                      <a:srgbClr val="000000"/>
                    </a:solidFill>
                    <a:latin typeface="Arial" panose="020B0604020202020204" pitchFamily="34" charset="0"/>
                    <a:ea typeface="宋体" panose="02010600030101010101" pitchFamily="2" charset="-122"/>
                    <a:cs typeface="Arial" panose="020B0604020202020204" pitchFamily="34" charset="0"/>
                  </a:rPr>
                  <a:t>CPU</a:t>
                </a:r>
                <a:endParaRPr lang="en-US" altLang="zh-CN" sz="1900">
                  <a:latin typeface="Arial" panose="020B0604020202020204" pitchFamily="34" charset="0"/>
                  <a:ea typeface="宋体" panose="02010600030101010101" pitchFamily="2" charset="-122"/>
                </a:endParaRPr>
              </a:p>
            </p:txBody>
          </p:sp>
        </p:grpSp>
        <p:grpSp>
          <p:nvGrpSpPr>
            <p:cNvPr id="19463" name="Group 20">
              <a:extLst>
                <a:ext uri="{FF2B5EF4-FFF2-40B4-BE49-F238E27FC236}">
                  <a16:creationId xmlns:a16="http://schemas.microsoft.com/office/drawing/2014/main" id="{86751457-2CEE-4B50-99B1-A56CB2C23FD7}"/>
                </a:ext>
              </a:extLst>
            </p:cNvPr>
            <p:cNvGrpSpPr>
              <a:grpSpLocks/>
            </p:cNvGrpSpPr>
            <p:nvPr/>
          </p:nvGrpSpPr>
          <p:grpSpPr bwMode="auto">
            <a:xfrm>
              <a:off x="4506120" y="1511280"/>
              <a:ext cx="1361160" cy="1078920"/>
              <a:chOff x="4506120" y="1511280"/>
              <a:chExt cx="1361160" cy="1078920"/>
            </a:xfrm>
          </p:grpSpPr>
          <p:sp>
            <p:nvSpPr>
              <p:cNvPr id="16" name="CustomShape 21">
                <a:extLst>
                  <a:ext uri="{FF2B5EF4-FFF2-40B4-BE49-F238E27FC236}">
                    <a16:creationId xmlns:a16="http://schemas.microsoft.com/office/drawing/2014/main" id="{3281912D-FD29-453E-94D4-11CA7573E6EE}"/>
                  </a:ext>
                </a:extLst>
              </p:cNvPr>
              <p:cNvSpPr/>
              <p:nvPr/>
            </p:nvSpPr>
            <p:spPr>
              <a:xfrm>
                <a:off x="4506856" y="1511280"/>
                <a:ext cx="1360424" cy="1078516"/>
              </a:xfrm>
              <a:custGeom>
                <a:avLst/>
                <a:gdLst/>
                <a:ahLst/>
                <a:cxnLst/>
                <a:rect l="l" t="t" r="r" b="b"/>
                <a:pathLst>
                  <a:path w="21600" h="21600">
                    <a:moveTo>
                      <a:pt x="540" y="0"/>
                    </a:moveTo>
                    <a:lnTo>
                      <a:pt x="0" y="675"/>
                    </a:lnTo>
                    <a:lnTo>
                      <a:pt x="0" y="21600"/>
                    </a:lnTo>
                    <a:lnTo>
                      <a:pt x="21060"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7" name="CustomShape 22">
                <a:extLst>
                  <a:ext uri="{FF2B5EF4-FFF2-40B4-BE49-F238E27FC236}">
                    <a16:creationId xmlns:a16="http://schemas.microsoft.com/office/drawing/2014/main" id="{61E75BDF-1C09-427C-A68E-0FF574C73C2F}"/>
                  </a:ext>
                </a:extLst>
              </p:cNvPr>
              <p:cNvSpPr/>
              <p:nvPr/>
            </p:nvSpPr>
            <p:spPr>
              <a:xfrm>
                <a:off x="4506856" y="1511280"/>
                <a:ext cx="1360424" cy="33356"/>
              </a:xfrm>
              <a:custGeom>
                <a:avLst/>
                <a:gdLst/>
                <a:ahLst/>
                <a:cxnLst/>
                <a:rect l="l" t="t" r="r" b="b"/>
                <a:pathLst>
                  <a:path w="21600" h="21600">
                    <a:moveTo>
                      <a:pt x="540" y="0"/>
                    </a:moveTo>
                    <a:lnTo>
                      <a:pt x="0" y="21600"/>
                    </a:lnTo>
                    <a:lnTo>
                      <a:pt x="21060"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8" name="CustomShape 23">
                <a:extLst>
                  <a:ext uri="{FF2B5EF4-FFF2-40B4-BE49-F238E27FC236}">
                    <a16:creationId xmlns:a16="http://schemas.microsoft.com/office/drawing/2014/main" id="{1E89BEBB-4CE3-4FEA-8030-C6CE1E5F1972}"/>
                  </a:ext>
                </a:extLst>
              </p:cNvPr>
              <p:cNvSpPr/>
              <p:nvPr/>
            </p:nvSpPr>
            <p:spPr>
              <a:xfrm>
                <a:off x="5833944" y="1511280"/>
                <a:ext cx="33336" cy="1078516"/>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9" name="CustomShape 24">
                <a:extLst>
                  <a:ext uri="{FF2B5EF4-FFF2-40B4-BE49-F238E27FC236}">
                    <a16:creationId xmlns:a16="http://schemas.microsoft.com/office/drawing/2014/main" id="{502E8F96-C9DA-4ACC-9602-71F2BF3E3A1E}"/>
                  </a:ext>
                </a:extLst>
              </p:cNvPr>
              <p:cNvSpPr/>
              <p:nvPr/>
            </p:nvSpPr>
            <p:spPr>
              <a:xfrm>
                <a:off x="4506856" y="1511280"/>
                <a:ext cx="1360424" cy="1078516"/>
              </a:xfrm>
              <a:custGeom>
                <a:avLst/>
                <a:gdLst/>
                <a:ahLst/>
                <a:cxnLst/>
                <a:rect l="l" t="t" r="r" b="b"/>
                <a:pathLst>
                  <a:path w="21600" h="21600">
                    <a:moveTo>
                      <a:pt x="0" y="675"/>
                    </a:moveTo>
                    <a:lnTo>
                      <a:pt x="21060" y="675"/>
                    </a:lnTo>
                    <a:lnTo>
                      <a:pt x="21600" y="0"/>
                    </a:lnTo>
                    <a:moveTo>
                      <a:pt x="21060" y="675"/>
                    </a:moveTo>
                    <a:lnTo>
                      <a:pt x="21060"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0" name="CustomShape 25">
                <a:extLst>
                  <a:ext uri="{FF2B5EF4-FFF2-40B4-BE49-F238E27FC236}">
                    <a16:creationId xmlns:a16="http://schemas.microsoft.com/office/drawing/2014/main" id="{29930D69-F770-4831-BE8B-3A7B9923FACC}"/>
                  </a:ext>
                </a:extLst>
              </p:cNvPr>
              <p:cNvSpPr/>
              <p:nvPr/>
            </p:nvSpPr>
            <p:spPr>
              <a:xfrm>
                <a:off x="4614801" y="1881374"/>
                <a:ext cx="1109611" cy="370095"/>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lvl1pPr marL="52388">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sz="1900">
                    <a:solidFill>
                      <a:srgbClr val="000000"/>
                    </a:solidFill>
                    <a:latin typeface="Arial" panose="020B0604020202020204" pitchFamily="34" charset="0"/>
                    <a:ea typeface="宋体" panose="02010600030101010101" pitchFamily="2" charset="-122"/>
                    <a:cs typeface="Arial" panose="020B0604020202020204" pitchFamily="34" charset="0"/>
                  </a:rPr>
                  <a:t>Memory</a:t>
                </a:r>
                <a:endParaRPr lang="en-US" altLang="zh-CN" sz="1900">
                  <a:latin typeface="Arial" panose="020B0604020202020204" pitchFamily="34" charset="0"/>
                  <a:ea typeface="宋体" panose="02010600030101010101" pitchFamily="2" charset="-122"/>
                </a:endParaRPr>
              </a:p>
            </p:txBody>
          </p:sp>
        </p:grpSp>
        <p:grpSp>
          <p:nvGrpSpPr>
            <p:cNvPr id="19464" name="Group 26">
              <a:extLst>
                <a:ext uri="{FF2B5EF4-FFF2-40B4-BE49-F238E27FC236}">
                  <a16:creationId xmlns:a16="http://schemas.microsoft.com/office/drawing/2014/main" id="{36A9A219-53D9-4BCB-9CDE-B0FCF1F79521}"/>
                </a:ext>
              </a:extLst>
            </p:cNvPr>
            <p:cNvGrpSpPr>
              <a:grpSpLocks/>
            </p:cNvGrpSpPr>
            <p:nvPr/>
          </p:nvGrpSpPr>
          <p:grpSpPr bwMode="auto">
            <a:xfrm>
              <a:off x="2531880" y="2919240"/>
              <a:ext cx="1565280" cy="572760"/>
              <a:chOff x="2531880" y="2919240"/>
              <a:chExt cx="1565280" cy="572760"/>
            </a:xfrm>
          </p:grpSpPr>
          <p:sp>
            <p:nvSpPr>
              <p:cNvPr id="11" name="CustomShape 27">
                <a:extLst>
                  <a:ext uri="{FF2B5EF4-FFF2-40B4-BE49-F238E27FC236}">
                    <a16:creationId xmlns:a16="http://schemas.microsoft.com/office/drawing/2014/main" id="{7E4AC33F-8D66-4C82-90D0-345A83676589}"/>
                  </a:ext>
                </a:extLst>
              </p:cNvPr>
              <p:cNvSpPr/>
              <p:nvPr/>
            </p:nvSpPr>
            <p:spPr>
              <a:xfrm>
                <a:off x="2532099" y="2926534"/>
                <a:ext cx="1565201" cy="540052"/>
              </a:xfrm>
              <a:custGeom>
                <a:avLst/>
                <a:gdLst/>
                <a:ahLst/>
                <a:cxnLst/>
                <a:rect l="l" t="t" r="r" b="b"/>
                <a:pathLst>
                  <a:path w="21600" h="21600">
                    <a:moveTo>
                      <a:pt x="235" y="0"/>
                    </a:moveTo>
                    <a:lnTo>
                      <a:pt x="0" y="675"/>
                    </a:lnTo>
                    <a:lnTo>
                      <a:pt x="0" y="21600"/>
                    </a:lnTo>
                    <a:lnTo>
                      <a:pt x="21365"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2" name="CustomShape 28">
                <a:extLst>
                  <a:ext uri="{FF2B5EF4-FFF2-40B4-BE49-F238E27FC236}">
                    <a16:creationId xmlns:a16="http://schemas.microsoft.com/office/drawing/2014/main" id="{AE779671-143B-4BF7-AF51-295ED1A644A5}"/>
                  </a:ext>
                </a:extLst>
              </p:cNvPr>
              <p:cNvSpPr/>
              <p:nvPr/>
            </p:nvSpPr>
            <p:spPr>
              <a:xfrm>
                <a:off x="2532099" y="2926534"/>
                <a:ext cx="1565201" cy="17473"/>
              </a:xfrm>
              <a:custGeom>
                <a:avLst/>
                <a:gdLst/>
                <a:ahLst/>
                <a:cxnLst/>
                <a:rect l="l" t="t" r="r" b="b"/>
                <a:pathLst>
                  <a:path w="21600" h="21600">
                    <a:moveTo>
                      <a:pt x="235" y="0"/>
                    </a:moveTo>
                    <a:lnTo>
                      <a:pt x="0" y="21600"/>
                    </a:lnTo>
                    <a:lnTo>
                      <a:pt x="21365"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3" name="CustomShape 29">
                <a:extLst>
                  <a:ext uri="{FF2B5EF4-FFF2-40B4-BE49-F238E27FC236}">
                    <a16:creationId xmlns:a16="http://schemas.microsoft.com/office/drawing/2014/main" id="{5A48409C-42FC-4249-80B7-EEC7BC64B2A7}"/>
                  </a:ext>
                </a:extLst>
              </p:cNvPr>
              <p:cNvSpPr/>
              <p:nvPr/>
            </p:nvSpPr>
            <p:spPr>
              <a:xfrm>
                <a:off x="4081426" y="2926534"/>
                <a:ext cx="15874" cy="540052"/>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4" name="CustomShape 30">
                <a:extLst>
                  <a:ext uri="{FF2B5EF4-FFF2-40B4-BE49-F238E27FC236}">
                    <a16:creationId xmlns:a16="http://schemas.microsoft.com/office/drawing/2014/main" id="{1424CD0D-D2E5-428D-B4BD-6197C4F81655}"/>
                  </a:ext>
                </a:extLst>
              </p:cNvPr>
              <p:cNvSpPr/>
              <p:nvPr/>
            </p:nvSpPr>
            <p:spPr>
              <a:xfrm>
                <a:off x="2532099" y="2926534"/>
                <a:ext cx="1565201" cy="540052"/>
              </a:xfrm>
              <a:custGeom>
                <a:avLst/>
                <a:gdLst/>
                <a:ahLst/>
                <a:cxnLst/>
                <a:rect l="l" t="t" r="r" b="b"/>
                <a:pathLst>
                  <a:path w="21600" h="21600">
                    <a:moveTo>
                      <a:pt x="0" y="675"/>
                    </a:moveTo>
                    <a:lnTo>
                      <a:pt x="21365" y="675"/>
                    </a:lnTo>
                    <a:lnTo>
                      <a:pt x="21600" y="0"/>
                    </a:lnTo>
                    <a:moveTo>
                      <a:pt x="21365" y="675"/>
                    </a:moveTo>
                    <a:lnTo>
                      <a:pt x="21365"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5" name="CustomShape 31">
                <a:extLst>
                  <a:ext uri="{FF2B5EF4-FFF2-40B4-BE49-F238E27FC236}">
                    <a16:creationId xmlns:a16="http://schemas.microsoft.com/office/drawing/2014/main" id="{3E8BFCAD-9A52-41B8-85FA-64ADD481F5E8}"/>
                  </a:ext>
                </a:extLst>
              </p:cNvPr>
              <p:cNvSpPr/>
              <p:nvPr/>
            </p:nvSpPr>
            <p:spPr>
              <a:xfrm>
                <a:off x="2865458" y="2918593"/>
                <a:ext cx="882608" cy="573407"/>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lvl1pPr marL="52388">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sz="1500">
                    <a:solidFill>
                      <a:srgbClr val="000000"/>
                    </a:solidFill>
                    <a:latin typeface="Arial" panose="020B0604020202020204" pitchFamily="34" charset="0"/>
                    <a:ea typeface="宋体" panose="02010600030101010101" pitchFamily="2" charset="-122"/>
                    <a:cs typeface="Arial" panose="020B0604020202020204" pitchFamily="34" charset="0"/>
                  </a:rPr>
                  <a:t>I/O</a:t>
                </a:r>
                <a:endParaRPr lang="en-US" altLang="zh-CN" sz="1500">
                  <a:latin typeface="Arial" panose="020B0604020202020204" pitchFamily="34" charset="0"/>
                  <a:ea typeface="宋体" panose="02010600030101010101" pitchFamily="2" charset="-122"/>
                </a:endParaRPr>
              </a:p>
              <a:p>
                <a:pPr algn="ctr"/>
                <a:r>
                  <a:rPr lang="en-US" altLang="zh-CN" sz="1500">
                    <a:solidFill>
                      <a:srgbClr val="000000"/>
                    </a:solidFill>
                    <a:latin typeface="Arial" panose="020B0604020202020204" pitchFamily="34" charset="0"/>
                    <a:ea typeface="宋体" panose="02010600030101010101" pitchFamily="2" charset="-122"/>
                    <a:cs typeface="Arial" panose="020B0604020202020204" pitchFamily="34" charset="0"/>
                  </a:rPr>
                  <a:t>System</a:t>
                </a:r>
                <a:endParaRPr lang="en-US" altLang="zh-CN" sz="1500">
                  <a:latin typeface="Arial" panose="020B0604020202020204" pitchFamily="34" charset="0"/>
                  <a:ea typeface="宋体" panose="02010600030101010101" pitchFamily="2" charset="-122"/>
                </a:endParaRPr>
              </a:p>
            </p:txBody>
          </p:sp>
        </p:grpSp>
        <p:sp>
          <p:nvSpPr>
            <p:cNvPr id="9" name="CustomShape 32">
              <a:extLst>
                <a:ext uri="{FF2B5EF4-FFF2-40B4-BE49-F238E27FC236}">
                  <a16:creationId xmlns:a16="http://schemas.microsoft.com/office/drawing/2014/main" id="{B1988F2D-4D63-4E82-9D61-8EF5482D781D}"/>
                </a:ext>
              </a:extLst>
            </p:cNvPr>
            <p:cNvSpPr/>
            <p:nvPr/>
          </p:nvSpPr>
          <p:spPr>
            <a:xfrm>
              <a:off x="4165560" y="1983031"/>
              <a:ext cx="339709" cy="201726"/>
            </a:xfrm>
            <a:prstGeom prst="leftRightArrow">
              <a:avLst>
                <a:gd name="adj1" fmla="val 50000"/>
                <a:gd name="adj2" fmla="val 37660"/>
              </a:avLst>
            </a:prstGeom>
            <a:no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10" name="CustomShape 33">
              <a:extLst>
                <a:ext uri="{FF2B5EF4-FFF2-40B4-BE49-F238E27FC236}">
                  <a16:creationId xmlns:a16="http://schemas.microsoft.com/office/drawing/2014/main" id="{7C3F2F62-F4E2-43D6-972A-17C05A0D10D0}"/>
                </a:ext>
              </a:extLst>
            </p:cNvPr>
            <p:cNvSpPr/>
            <p:nvPr/>
          </p:nvSpPr>
          <p:spPr>
            <a:xfrm rot="16200000">
              <a:off x="3145536" y="2657364"/>
              <a:ext cx="338327" cy="203190"/>
            </a:xfrm>
            <a:prstGeom prst="leftRightArrow">
              <a:avLst>
                <a:gd name="adj1" fmla="val 50000"/>
                <a:gd name="adj2" fmla="val 37313"/>
              </a:avLst>
            </a:prstGeom>
            <a:no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sp>
        <p:nvSpPr>
          <p:cNvPr id="26" name="灯片编号占位符 3">
            <a:extLst>
              <a:ext uri="{FF2B5EF4-FFF2-40B4-BE49-F238E27FC236}">
                <a16:creationId xmlns:a16="http://schemas.microsoft.com/office/drawing/2014/main" id="{F7C5661F-2C45-4591-84AD-42DF17744984}"/>
              </a:ext>
            </a:extLst>
          </p:cNvPr>
          <p:cNvSpPr>
            <a:spLocks noGrp="1"/>
          </p:cNvSpPr>
          <p:nvPr>
            <p:ph type="sldNum" sz="quarter" idx="10"/>
          </p:nvPr>
        </p:nvSpPr>
        <p:spPr>
          <a:xfrm>
            <a:off x="8750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173A34B7-5671-433C-999F-7AA2EA680DD6}" type="slidenum">
              <a:rPr lang="en-US" altLang="zh-CN" sz="1600"/>
              <a:pPr>
                <a:spcBef>
                  <a:spcPct val="0"/>
                </a:spcBef>
                <a:buClrTx/>
                <a:buFontTx/>
                <a:buNone/>
              </a:pPr>
              <a:t>14</a:t>
            </a:fld>
            <a:endParaRPr lang="en-US" altLang="zh-CN" sz="1600" dirty="0"/>
          </a:p>
        </p:txBody>
      </p:sp>
      <p:pic>
        <p:nvPicPr>
          <p:cNvPr id="36" name="Picture 35">
            <a:extLst>
              <a:ext uri="{FF2B5EF4-FFF2-40B4-BE49-F238E27FC236}">
                <a16:creationId xmlns:a16="http://schemas.microsoft.com/office/drawing/2014/main" id="{9831F599-FEB1-AB34-E0E7-5D54B7E006DF}"/>
              </a:ext>
            </a:extLst>
          </p:cNvPr>
          <p:cNvPicPr>
            <a:picLocks noChangeAspect="1"/>
          </p:cNvPicPr>
          <p:nvPr/>
        </p:nvPicPr>
        <p:blipFill>
          <a:blip r:embed="rId4"/>
          <a:stretch>
            <a:fillRect/>
          </a:stretch>
        </p:blipFill>
        <p:spPr>
          <a:xfrm>
            <a:off x="5903907" y="1499706"/>
            <a:ext cx="4322769" cy="1515776"/>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B097B-5AC3-9244-8D21-48360F0F20C6}"/>
              </a:ext>
            </a:extLst>
          </p:cNvPr>
          <p:cNvSpPr>
            <a:spLocks noGrp="1"/>
          </p:cNvSpPr>
          <p:nvPr>
            <p:ph type="title"/>
          </p:nvPr>
        </p:nvSpPr>
        <p:spPr/>
        <p:txBody>
          <a:bodyPr/>
          <a:lstStyle/>
          <a:p>
            <a:r>
              <a:rPr lang="en-US" dirty="0"/>
              <a:t>Main Memory (also called RAM)</a:t>
            </a:r>
          </a:p>
        </p:txBody>
      </p:sp>
      <p:pic>
        <p:nvPicPr>
          <p:cNvPr id="6" name="Picture 5">
            <a:extLst>
              <a:ext uri="{FF2B5EF4-FFF2-40B4-BE49-F238E27FC236}">
                <a16:creationId xmlns:a16="http://schemas.microsoft.com/office/drawing/2014/main" id="{32C117CE-5A70-0B46-A8A5-971948848614}"/>
              </a:ext>
            </a:extLst>
          </p:cNvPr>
          <p:cNvPicPr>
            <a:picLocks noChangeAspect="1"/>
          </p:cNvPicPr>
          <p:nvPr/>
        </p:nvPicPr>
        <p:blipFill>
          <a:blip r:embed="rId2"/>
          <a:stretch>
            <a:fillRect/>
          </a:stretch>
        </p:blipFill>
        <p:spPr>
          <a:xfrm>
            <a:off x="2416772" y="2835002"/>
            <a:ext cx="3517348" cy="2177000"/>
          </a:xfrm>
          <a:prstGeom prst="rect">
            <a:avLst/>
          </a:prstGeom>
        </p:spPr>
      </p:pic>
      <p:pic>
        <p:nvPicPr>
          <p:cNvPr id="7" name="Picture 6">
            <a:extLst>
              <a:ext uri="{FF2B5EF4-FFF2-40B4-BE49-F238E27FC236}">
                <a16:creationId xmlns:a16="http://schemas.microsoft.com/office/drawing/2014/main" id="{8869B167-7A09-0B4A-A692-3BFC6AF0C5A0}"/>
              </a:ext>
            </a:extLst>
          </p:cNvPr>
          <p:cNvPicPr>
            <a:picLocks noChangeAspect="1"/>
          </p:cNvPicPr>
          <p:nvPr/>
        </p:nvPicPr>
        <p:blipFill>
          <a:blip r:embed="rId3"/>
          <a:stretch>
            <a:fillRect/>
          </a:stretch>
        </p:blipFill>
        <p:spPr>
          <a:xfrm>
            <a:off x="7288694" y="1923080"/>
            <a:ext cx="3557873" cy="3700188"/>
          </a:xfrm>
          <a:prstGeom prst="rect">
            <a:avLst/>
          </a:prstGeom>
        </p:spPr>
      </p:pic>
      <p:sp>
        <p:nvSpPr>
          <p:cNvPr id="8" name="Oval 7">
            <a:extLst>
              <a:ext uri="{FF2B5EF4-FFF2-40B4-BE49-F238E27FC236}">
                <a16:creationId xmlns:a16="http://schemas.microsoft.com/office/drawing/2014/main" id="{5062D1A0-9353-F347-96E5-CADB2F65E67B}"/>
              </a:ext>
            </a:extLst>
          </p:cNvPr>
          <p:cNvSpPr/>
          <p:nvPr/>
        </p:nvSpPr>
        <p:spPr>
          <a:xfrm>
            <a:off x="7524826" y="2138966"/>
            <a:ext cx="1011982" cy="519351"/>
          </a:xfrm>
          <a:prstGeom prst="ellipse">
            <a:avLst/>
          </a:prstGeom>
          <a:solidFill>
            <a:schemeClr val="bg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3rd</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val 8">
            <a:extLst>
              <a:ext uri="{FF2B5EF4-FFF2-40B4-BE49-F238E27FC236}">
                <a16:creationId xmlns:a16="http://schemas.microsoft.com/office/drawing/2014/main" id="{1C7AE7BB-EF28-C24A-9571-502E6AF78EC7}"/>
              </a:ext>
            </a:extLst>
          </p:cNvPr>
          <p:cNvSpPr/>
          <p:nvPr/>
        </p:nvSpPr>
        <p:spPr>
          <a:xfrm>
            <a:off x="7498322" y="2925416"/>
            <a:ext cx="1011982" cy="519351"/>
          </a:xfrm>
          <a:prstGeom prst="ellipse">
            <a:avLst/>
          </a:prstGeom>
          <a:solidFill>
            <a:schemeClr val="bg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2nd</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E9D203C5-A564-FF48-8DAB-63EEE6CF7AC7}"/>
              </a:ext>
            </a:extLst>
          </p:cNvPr>
          <p:cNvSpPr/>
          <p:nvPr/>
        </p:nvSpPr>
        <p:spPr>
          <a:xfrm>
            <a:off x="7513983" y="3739368"/>
            <a:ext cx="1011982" cy="519351"/>
          </a:xfrm>
          <a:prstGeom prst="ellipse">
            <a:avLst/>
          </a:prstGeom>
          <a:solidFill>
            <a:schemeClr val="bg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1st</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a:extLst>
              <a:ext uri="{FF2B5EF4-FFF2-40B4-BE49-F238E27FC236}">
                <a16:creationId xmlns:a16="http://schemas.microsoft.com/office/drawing/2014/main" id="{AD80DC84-2946-A645-A9BF-701AFBB01160}"/>
              </a:ext>
            </a:extLst>
          </p:cNvPr>
          <p:cNvSpPr/>
          <p:nvPr/>
        </p:nvSpPr>
        <p:spPr>
          <a:xfrm>
            <a:off x="7487479" y="4525818"/>
            <a:ext cx="1011982" cy="519351"/>
          </a:xfrm>
          <a:prstGeom prst="ellipse">
            <a:avLst/>
          </a:prstGeom>
          <a:solidFill>
            <a:schemeClr val="bg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0th</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Rectangle 11">
            <a:extLst>
              <a:ext uri="{FF2B5EF4-FFF2-40B4-BE49-F238E27FC236}">
                <a16:creationId xmlns:a16="http://schemas.microsoft.com/office/drawing/2014/main" id="{859872B4-74BB-D548-AEAF-0E7040DDA540}"/>
              </a:ext>
            </a:extLst>
          </p:cNvPr>
          <p:cNvSpPr/>
          <p:nvPr/>
        </p:nvSpPr>
        <p:spPr>
          <a:xfrm>
            <a:off x="2118134" y="2161446"/>
            <a:ext cx="141737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Address</a:t>
            </a:r>
          </a:p>
        </p:txBody>
      </p:sp>
      <p:sp>
        <p:nvSpPr>
          <p:cNvPr id="13" name="Rectangle 12">
            <a:extLst>
              <a:ext uri="{FF2B5EF4-FFF2-40B4-BE49-F238E27FC236}">
                <a16:creationId xmlns:a16="http://schemas.microsoft.com/office/drawing/2014/main" id="{B29C0CBD-5DFD-0D44-A65E-CB56C205B0DD}"/>
              </a:ext>
            </a:extLst>
          </p:cNvPr>
          <p:cNvSpPr/>
          <p:nvPr/>
        </p:nvSpPr>
        <p:spPr>
          <a:xfrm>
            <a:off x="4006569" y="2163610"/>
            <a:ext cx="134684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Content</a:t>
            </a:r>
          </a:p>
        </p:txBody>
      </p:sp>
      <p:sp>
        <p:nvSpPr>
          <p:cNvPr id="14" name="Rectangle 13">
            <a:extLst>
              <a:ext uri="{FF2B5EF4-FFF2-40B4-BE49-F238E27FC236}">
                <a16:creationId xmlns:a16="http://schemas.microsoft.com/office/drawing/2014/main" id="{03694913-B497-4B44-82E2-D8BDADAFC5ED}"/>
              </a:ext>
            </a:extLst>
          </p:cNvPr>
          <p:cNvSpPr/>
          <p:nvPr/>
        </p:nvSpPr>
        <p:spPr>
          <a:xfrm rot="1171609">
            <a:off x="572931" y="4185776"/>
            <a:ext cx="175240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address</a:t>
            </a:r>
          </a:p>
        </p:txBody>
      </p:sp>
      <p:sp>
        <p:nvSpPr>
          <p:cNvPr id="15" name="Rectangle 14">
            <a:extLst>
              <a:ext uri="{FF2B5EF4-FFF2-40B4-BE49-F238E27FC236}">
                <a16:creationId xmlns:a16="http://schemas.microsoft.com/office/drawing/2014/main" id="{3066533B-A7C4-CC48-A3B4-1A5429A3EAB9}"/>
              </a:ext>
            </a:extLst>
          </p:cNvPr>
          <p:cNvSpPr/>
          <p:nvPr/>
        </p:nvSpPr>
        <p:spPr>
          <a:xfrm rot="1171609">
            <a:off x="544077" y="2761251"/>
            <a:ext cx="181011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address</a:t>
            </a:r>
          </a:p>
        </p:txBody>
      </p:sp>
    </p:spTree>
    <p:extLst>
      <p:ext uri="{BB962C8B-B14F-4D97-AF65-F5344CB8AC3E}">
        <p14:creationId xmlns:p14="http://schemas.microsoft.com/office/powerpoint/2010/main" val="2953048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F61A-54FA-6B41-84E3-D1F3CBB4FE03}"/>
              </a:ext>
            </a:extLst>
          </p:cNvPr>
          <p:cNvSpPr>
            <a:spLocks noGrp="1"/>
          </p:cNvSpPr>
          <p:nvPr>
            <p:ph type="title"/>
          </p:nvPr>
        </p:nvSpPr>
        <p:spPr/>
        <p:txBody>
          <a:bodyPr/>
          <a:lstStyle/>
          <a:p>
            <a:r>
              <a:rPr lang="en-US" dirty="0"/>
              <a:t>Von Neumann Computer Vs. Restaurant  </a:t>
            </a:r>
          </a:p>
        </p:txBody>
      </p:sp>
      <p:pic>
        <p:nvPicPr>
          <p:cNvPr id="5" name="Picture 4">
            <a:extLst>
              <a:ext uri="{FF2B5EF4-FFF2-40B4-BE49-F238E27FC236}">
                <a16:creationId xmlns:a16="http://schemas.microsoft.com/office/drawing/2014/main" id="{06AAABF8-8DA9-2C4A-8459-455D8F8307A0}"/>
              </a:ext>
            </a:extLst>
          </p:cNvPr>
          <p:cNvPicPr>
            <a:picLocks noChangeAspect="1"/>
          </p:cNvPicPr>
          <p:nvPr/>
        </p:nvPicPr>
        <p:blipFill>
          <a:blip r:embed="rId2"/>
          <a:stretch>
            <a:fillRect/>
          </a:stretch>
        </p:blipFill>
        <p:spPr>
          <a:xfrm>
            <a:off x="662609" y="1005773"/>
            <a:ext cx="11118574" cy="5716386"/>
          </a:xfrm>
          <a:prstGeom prst="rect">
            <a:avLst/>
          </a:prstGeom>
        </p:spPr>
      </p:pic>
      <p:sp>
        <p:nvSpPr>
          <p:cNvPr id="6" name="Rounded Rectangle 5">
            <a:extLst>
              <a:ext uri="{FF2B5EF4-FFF2-40B4-BE49-F238E27FC236}">
                <a16:creationId xmlns:a16="http://schemas.microsoft.com/office/drawing/2014/main" id="{FC7DB275-AB17-6A4B-B4D0-DEF2888841D6}"/>
              </a:ext>
            </a:extLst>
          </p:cNvPr>
          <p:cNvSpPr/>
          <p:nvPr/>
        </p:nvSpPr>
        <p:spPr>
          <a:xfrm>
            <a:off x="2171369" y="885263"/>
            <a:ext cx="3686092" cy="561856"/>
          </a:xfrm>
          <a:prstGeom prst="roundRect">
            <a:avLst/>
          </a:prstGeom>
          <a:solidFill>
            <a:schemeClr val="bg1"/>
          </a:solidFill>
          <a:ln w="38100">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Restaurant - Computer</a:t>
            </a:r>
          </a:p>
        </p:txBody>
      </p:sp>
      <p:sp>
        <p:nvSpPr>
          <p:cNvPr id="7" name="Rounded Rectangle 6">
            <a:extLst>
              <a:ext uri="{FF2B5EF4-FFF2-40B4-BE49-F238E27FC236}">
                <a16:creationId xmlns:a16="http://schemas.microsoft.com/office/drawing/2014/main" id="{27F6221A-755E-CE42-BF7C-5F962A80EBA5}"/>
              </a:ext>
            </a:extLst>
          </p:cNvPr>
          <p:cNvSpPr/>
          <p:nvPr/>
        </p:nvSpPr>
        <p:spPr>
          <a:xfrm>
            <a:off x="1952708" y="1599380"/>
            <a:ext cx="2831327" cy="618042"/>
          </a:xfrm>
          <a:prstGeom prst="roundRect">
            <a:avLst/>
          </a:prstGeom>
          <a:solidFill>
            <a:schemeClr val="accent1"/>
          </a:solidFill>
          <a:ln w="38100">
            <a:noFill/>
          </a:ln>
          <a:scene3d>
            <a:camera prst="orthographicFront"/>
            <a:lightRig rig="threePt" dir="t"/>
          </a:scene3d>
          <a:sp3d>
            <a:bevelT/>
          </a:sp3d>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Storage - Memory</a:t>
            </a:r>
          </a:p>
        </p:txBody>
      </p:sp>
      <p:sp>
        <p:nvSpPr>
          <p:cNvPr id="8" name="Oval 7">
            <a:extLst>
              <a:ext uri="{FF2B5EF4-FFF2-40B4-BE49-F238E27FC236}">
                <a16:creationId xmlns:a16="http://schemas.microsoft.com/office/drawing/2014/main" id="{D91314DB-17E4-EF47-9013-CBD3A72A20D8}"/>
              </a:ext>
            </a:extLst>
          </p:cNvPr>
          <p:cNvSpPr/>
          <p:nvPr/>
        </p:nvSpPr>
        <p:spPr>
          <a:xfrm>
            <a:off x="1786634" y="2534078"/>
            <a:ext cx="1011982" cy="519351"/>
          </a:xfrm>
          <a:prstGeom prst="ellipse">
            <a:avLst/>
          </a:prstGeom>
          <a:solidFill>
            <a:schemeClr val="bg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3rd</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val 8">
            <a:extLst>
              <a:ext uri="{FF2B5EF4-FFF2-40B4-BE49-F238E27FC236}">
                <a16:creationId xmlns:a16="http://schemas.microsoft.com/office/drawing/2014/main" id="{E87352E0-E551-9943-947C-BF1FC6289B7D}"/>
              </a:ext>
            </a:extLst>
          </p:cNvPr>
          <p:cNvSpPr/>
          <p:nvPr/>
        </p:nvSpPr>
        <p:spPr>
          <a:xfrm>
            <a:off x="1760130" y="3320528"/>
            <a:ext cx="1011982" cy="519351"/>
          </a:xfrm>
          <a:prstGeom prst="ellipse">
            <a:avLst/>
          </a:prstGeom>
          <a:solidFill>
            <a:schemeClr val="bg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2nd</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DC5D2CC-574E-234A-B5A9-02EC6EED9057}"/>
              </a:ext>
            </a:extLst>
          </p:cNvPr>
          <p:cNvSpPr/>
          <p:nvPr/>
        </p:nvSpPr>
        <p:spPr>
          <a:xfrm>
            <a:off x="1775791" y="4134480"/>
            <a:ext cx="1011982" cy="519351"/>
          </a:xfrm>
          <a:prstGeom prst="ellipse">
            <a:avLst/>
          </a:prstGeom>
          <a:solidFill>
            <a:schemeClr val="bg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1st</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a:extLst>
              <a:ext uri="{FF2B5EF4-FFF2-40B4-BE49-F238E27FC236}">
                <a16:creationId xmlns:a16="http://schemas.microsoft.com/office/drawing/2014/main" id="{D6E0D2A8-E5A9-5B46-8B87-0ED6443EFD94}"/>
              </a:ext>
            </a:extLst>
          </p:cNvPr>
          <p:cNvSpPr/>
          <p:nvPr/>
        </p:nvSpPr>
        <p:spPr>
          <a:xfrm>
            <a:off x="1749287" y="4920930"/>
            <a:ext cx="1011982" cy="519351"/>
          </a:xfrm>
          <a:prstGeom prst="ellipse">
            <a:avLst/>
          </a:prstGeom>
          <a:solidFill>
            <a:schemeClr val="bg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0th</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Rounded Rectangle 12">
            <a:extLst>
              <a:ext uri="{FF2B5EF4-FFF2-40B4-BE49-F238E27FC236}">
                <a16:creationId xmlns:a16="http://schemas.microsoft.com/office/drawing/2014/main" id="{63F04F4D-938A-E141-BBA0-BC60194D75FD}"/>
              </a:ext>
            </a:extLst>
          </p:cNvPr>
          <p:cNvSpPr/>
          <p:nvPr/>
        </p:nvSpPr>
        <p:spPr>
          <a:xfrm>
            <a:off x="1806937" y="5627484"/>
            <a:ext cx="2831326" cy="449485"/>
          </a:xfrm>
          <a:prstGeom prst="roundRect">
            <a:avLst/>
          </a:prstGeom>
          <a:solidFill>
            <a:schemeClr val="bg1"/>
          </a:solidFill>
          <a:ln w="38100">
            <a:solidFill>
              <a:schemeClr val="accent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To-do list - Instructions</a:t>
            </a:r>
          </a:p>
        </p:txBody>
      </p:sp>
      <p:sp>
        <p:nvSpPr>
          <p:cNvPr id="14" name="Rounded Rectangle 13">
            <a:extLst>
              <a:ext uri="{FF2B5EF4-FFF2-40B4-BE49-F238E27FC236}">
                <a16:creationId xmlns:a16="http://schemas.microsoft.com/office/drawing/2014/main" id="{C4CEBE5D-5073-404F-927C-F2E3B791595A}"/>
              </a:ext>
            </a:extLst>
          </p:cNvPr>
          <p:cNvSpPr/>
          <p:nvPr/>
        </p:nvSpPr>
        <p:spPr>
          <a:xfrm>
            <a:off x="4453150" y="5396668"/>
            <a:ext cx="2186189" cy="449485"/>
          </a:xfrm>
          <a:prstGeom prst="roundRect">
            <a:avLst/>
          </a:prstGeom>
          <a:solidFill>
            <a:schemeClr val="bg1"/>
          </a:solidFill>
          <a:ln w="38100">
            <a:solidFill>
              <a:schemeClr val="accent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Raw food - Data</a:t>
            </a:r>
          </a:p>
        </p:txBody>
      </p:sp>
      <p:sp>
        <p:nvSpPr>
          <p:cNvPr id="19" name="Oval 18">
            <a:extLst>
              <a:ext uri="{FF2B5EF4-FFF2-40B4-BE49-F238E27FC236}">
                <a16:creationId xmlns:a16="http://schemas.microsoft.com/office/drawing/2014/main" id="{1A4984FE-DC74-2A4F-9318-6190AEB73743}"/>
              </a:ext>
            </a:extLst>
          </p:cNvPr>
          <p:cNvSpPr/>
          <p:nvPr/>
        </p:nvSpPr>
        <p:spPr>
          <a:xfrm>
            <a:off x="5649259" y="2683848"/>
            <a:ext cx="919984" cy="472137"/>
          </a:xfrm>
          <a:prstGeom prst="ellipse">
            <a:avLst/>
          </a:prstGeom>
          <a:solidFill>
            <a:schemeClr val="bg1"/>
          </a:solidFill>
          <a:ln w="28575">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7th</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Oval 19">
            <a:extLst>
              <a:ext uri="{FF2B5EF4-FFF2-40B4-BE49-F238E27FC236}">
                <a16:creationId xmlns:a16="http://schemas.microsoft.com/office/drawing/2014/main" id="{7A3FFEE3-7990-B04C-AAA1-4A9798FA62A9}"/>
              </a:ext>
            </a:extLst>
          </p:cNvPr>
          <p:cNvSpPr/>
          <p:nvPr/>
        </p:nvSpPr>
        <p:spPr>
          <a:xfrm>
            <a:off x="5636008" y="3357919"/>
            <a:ext cx="919984" cy="472137"/>
          </a:xfrm>
          <a:prstGeom prst="ellipse">
            <a:avLst/>
          </a:prstGeom>
          <a:solidFill>
            <a:schemeClr val="bg1"/>
          </a:solidFill>
          <a:ln w="28575">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6th</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Oval 20">
            <a:extLst>
              <a:ext uri="{FF2B5EF4-FFF2-40B4-BE49-F238E27FC236}">
                <a16:creationId xmlns:a16="http://schemas.microsoft.com/office/drawing/2014/main" id="{EAD43CDB-4B3A-6A47-8383-2FB776B052BA}"/>
              </a:ext>
            </a:extLst>
          </p:cNvPr>
          <p:cNvSpPr/>
          <p:nvPr/>
        </p:nvSpPr>
        <p:spPr>
          <a:xfrm>
            <a:off x="5636008" y="4042230"/>
            <a:ext cx="919984" cy="472137"/>
          </a:xfrm>
          <a:prstGeom prst="ellipse">
            <a:avLst/>
          </a:prstGeom>
          <a:solidFill>
            <a:schemeClr val="bg1"/>
          </a:solidFill>
          <a:ln w="28575">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5th</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Oval 21">
            <a:extLst>
              <a:ext uri="{FF2B5EF4-FFF2-40B4-BE49-F238E27FC236}">
                <a16:creationId xmlns:a16="http://schemas.microsoft.com/office/drawing/2014/main" id="{D60C81B1-299C-DD44-B1D9-98970F340E02}"/>
              </a:ext>
            </a:extLst>
          </p:cNvPr>
          <p:cNvSpPr/>
          <p:nvPr/>
        </p:nvSpPr>
        <p:spPr>
          <a:xfrm>
            <a:off x="5636008" y="4730914"/>
            <a:ext cx="919984" cy="472137"/>
          </a:xfrm>
          <a:prstGeom prst="ellipse">
            <a:avLst/>
          </a:prstGeom>
          <a:solidFill>
            <a:schemeClr val="bg1"/>
          </a:solidFill>
          <a:ln w="28575">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4th</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Rounded Rectangle 22">
            <a:extLst>
              <a:ext uri="{FF2B5EF4-FFF2-40B4-BE49-F238E27FC236}">
                <a16:creationId xmlns:a16="http://schemas.microsoft.com/office/drawing/2014/main" id="{9A1001AB-8B3A-C647-B5F3-F85B88A7E44B}"/>
              </a:ext>
            </a:extLst>
          </p:cNvPr>
          <p:cNvSpPr/>
          <p:nvPr/>
        </p:nvSpPr>
        <p:spPr>
          <a:xfrm rot="16200000">
            <a:off x="6722269" y="3498221"/>
            <a:ext cx="1093095" cy="408623"/>
          </a:xfrm>
          <a:prstGeom prst="roundRect">
            <a:avLst/>
          </a:prstGeom>
          <a:solidFill>
            <a:schemeClr val="bg1"/>
          </a:solidFill>
          <a:ln w="38100">
            <a:solidFill>
              <a:srgbClr val="A2403E"/>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Control</a:t>
            </a:r>
          </a:p>
        </p:txBody>
      </p:sp>
      <p:sp>
        <p:nvSpPr>
          <p:cNvPr id="24" name="Rounded Rectangle 23">
            <a:extLst>
              <a:ext uri="{FF2B5EF4-FFF2-40B4-BE49-F238E27FC236}">
                <a16:creationId xmlns:a16="http://schemas.microsoft.com/office/drawing/2014/main" id="{05A9260E-2671-AF4E-BBE4-1A3C66A4C61E}"/>
              </a:ext>
            </a:extLst>
          </p:cNvPr>
          <p:cNvSpPr/>
          <p:nvPr/>
        </p:nvSpPr>
        <p:spPr>
          <a:xfrm>
            <a:off x="8985267" y="4558359"/>
            <a:ext cx="1093095" cy="408623"/>
          </a:xfrm>
          <a:prstGeom prst="roundRect">
            <a:avLst/>
          </a:prstGeom>
          <a:solidFill>
            <a:schemeClr val="bg1"/>
          </a:solidFill>
          <a:ln w="38100">
            <a:solidFill>
              <a:srgbClr val="A2403E"/>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Arithm.</a:t>
            </a:r>
          </a:p>
        </p:txBody>
      </p:sp>
      <p:sp>
        <p:nvSpPr>
          <p:cNvPr id="25" name="Rounded Rectangle 24">
            <a:extLst>
              <a:ext uri="{FF2B5EF4-FFF2-40B4-BE49-F238E27FC236}">
                <a16:creationId xmlns:a16="http://schemas.microsoft.com/office/drawing/2014/main" id="{58EF823E-3D24-154C-91F1-ADF09079F1D7}"/>
              </a:ext>
            </a:extLst>
          </p:cNvPr>
          <p:cNvSpPr/>
          <p:nvPr/>
        </p:nvSpPr>
        <p:spPr>
          <a:xfrm>
            <a:off x="7671021" y="1590825"/>
            <a:ext cx="2831327" cy="618042"/>
          </a:xfrm>
          <a:prstGeom prst="roundRect">
            <a:avLst/>
          </a:prstGeom>
          <a:solidFill>
            <a:srgbClr val="A2403E"/>
          </a:solidFill>
          <a:ln w="38100">
            <a:noFill/>
          </a:ln>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Kitchen - CPU</a:t>
            </a:r>
          </a:p>
        </p:txBody>
      </p:sp>
    </p:spTree>
    <p:extLst>
      <p:ext uri="{BB962C8B-B14F-4D97-AF65-F5344CB8AC3E}">
        <p14:creationId xmlns:p14="http://schemas.microsoft.com/office/powerpoint/2010/main" val="4211286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F61A-54FA-6B41-84E3-D1F3CBB4FE03}"/>
              </a:ext>
            </a:extLst>
          </p:cNvPr>
          <p:cNvSpPr>
            <a:spLocks noGrp="1"/>
          </p:cNvSpPr>
          <p:nvPr>
            <p:ph type="title"/>
          </p:nvPr>
        </p:nvSpPr>
        <p:spPr/>
        <p:txBody>
          <a:bodyPr/>
          <a:lstStyle/>
          <a:p>
            <a:r>
              <a:rPr lang="en-US" dirty="0"/>
              <a:t>Von Neumann Computer Vs. Restaurant  </a:t>
            </a:r>
          </a:p>
        </p:txBody>
      </p:sp>
      <p:sp>
        <p:nvSpPr>
          <p:cNvPr id="23" name="Rounded Rectangle 22">
            <a:extLst>
              <a:ext uri="{FF2B5EF4-FFF2-40B4-BE49-F238E27FC236}">
                <a16:creationId xmlns:a16="http://schemas.microsoft.com/office/drawing/2014/main" id="{9A1001AB-8B3A-C647-B5F3-F85B88A7E44B}"/>
              </a:ext>
            </a:extLst>
          </p:cNvPr>
          <p:cNvSpPr/>
          <p:nvPr/>
        </p:nvSpPr>
        <p:spPr>
          <a:xfrm rot="16200000">
            <a:off x="6722269" y="3498221"/>
            <a:ext cx="1093095" cy="408623"/>
          </a:xfrm>
          <a:prstGeom prst="roundRect">
            <a:avLst/>
          </a:prstGeom>
          <a:solidFill>
            <a:schemeClr val="bg1"/>
          </a:solidFill>
          <a:ln w="38100">
            <a:solidFill>
              <a:schemeClr val="accent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Control</a:t>
            </a:r>
          </a:p>
        </p:txBody>
      </p:sp>
      <p:sp>
        <p:nvSpPr>
          <p:cNvPr id="24" name="Rounded Rectangle 23">
            <a:extLst>
              <a:ext uri="{FF2B5EF4-FFF2-40B4-BE49-F238E27FC236}">
                <a16:creationId xmlns:a16="http://schemas.microsoft.com/office/drawing/2014/main" id="{05A9260E-2671-AF4E-BBE4-1A3C66A4C61E}"/>
              </a:ext>
            </a:extLst>
          </p:cNvPr>
          <p:cNvSpPr/>
          <p:nvPr/>
        </p:nvSpPr>
        <p:spPr>
          <a:xfrm>
            <a:off x="8985267" y="4558359"/>
            <a:ext cx="1093095" cy="408623"/>
          </a:xfrm>
          <a:prstGeom prst="roundRect">
            <a:avLst/>
          </a:prstGeom>
          <a:solidFill>
            <a:schemeClr val="bg1"/>
          </a:solidFill>
          <a:ln w="38100">
            <a:solidFill>
              <a:schemeClr val="accent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Arithm.</a:t>
            </a:r>
          </a:p>
        </p:txBody>
      </p:sp>
      <p:sp>
        <p:nvSpPr>
          <p:cNvPr id="15" name="Rounded Rectangle 14">
            <a:extLst>
              <a:ext uri="{FF2B5EF4-FFF2-40B4-BE49-F238E27FC236}">
                <a16:creationId xmlns:a16="http://schemas.microsoft.com/office/drawing/2014/main" id="{641568FF-D626-3547-BAD8-3EDA7A9A3BE3}"/>
              </a:ext>
            </a:extLst>
          </p:cNvPr>
          <p:cNvSpPr/>
          <p:nvPr/>
        </p:nvSpPr>
        <p:spPr>
          <a:xfrm>
            <a:off x="6752701" y="801546"/>
            <a:ext cx="4739083" cy="5895815"/>
          </a:xfrm>
          <a:prstGeom prst="roundRect">
            <a:avLst>
              <a:gd name="adj" fmla="val 11328"/>
            </a:avLst>
          </a:prstGeom>
          <a:solidFill>
            <a:srgbClr val="F7F9FB"/>
          </a:solidFill>
          <a:ln w="38100">
            <a:solidFill>
              <a:srgbClr val="A2403E"/>
            </a:solidFill>
          </a:ln>
          <a:effectLst>
            <a:outerShdw blurRad="50800" dist="38100" dir="2700000" algn="tl" rotWithShape="0">
              <a:prstClr val="black">
                <a:alpha val="40000"/>
              </a:prstClr>
            </a:outerShdw>
          </a:effectLst>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Rounded Rectangle 24">
            <a:extLst>
              <a:ext uri="{FF2B5EF4-FFF2-40B4-BE49-F238E27FC236}">
                <a16:creationId xmlns:a16="http://schemas.microsoft.com/office/drawing/2014/main" id="{58EF823E-3D24-154C-91F1-ADF09079F1D7}"/>
              </a:ext>
            </a:extLst>
          </p:cNvPr>
          <p:cNvSpPr/>
          <p:nvPr/>
        </p:nvSpPr>
        <p:spPr>
          <a:xfrm>
            <a:off x="9087969" y="2165641"/>
            <a:ext cx="2831327" cy="618042"/>
          </a:xfrm>
          <a:prstGeom prst="roundRect">
            <a:avLst/>
          </a:prstGeom>
          <a:solidFill>
            <a:srgbClr val="A2403E"/>
          </a:solidFill>
          <a:ln w="38100">
            <a:noFill/>
          </a:ln>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Kitchen - CPU</a:t>
            </a:r>
          </a:p>
        </p:txBody>
      </p:sp>
      <p:grpSp>
        <p:nvGrpSpPr>
          <p:cNvPr id="18" name="Group 17">
            <a:extLst>
              <a:ext uri="{FF2B5EF4-FFF2-40B4-BE49-F238E27FC236}">
                <a16:creationId xmlns:a16="http://schemas.microsoft.com/office/drawing/2014/main" id="{5F861E6D-BCB5-BB40-B596-303444622088}"/>
              </a:ext>
            </a:extLst>
          </p:cNvPr>
          <p:cNvGrpSpPr/>
          <p:nvPr/>
        </p:nvGrpSpPr>
        <p:grpSpPr>
          <a:xfrm>
            <a:off x="6848636" y="978342"/>
            <a:ext cx="3036770" cy="681014"/>
            <a:chOff x="6848636" y="978342"/>
            <a:chExt cx="3036770" cy="681014"/>
          </a:xfrm>
        </p:grpSpPr>
        <p:pic>
          <p:nvPicPr>
            <p:cNvPr id="17" name="Picture 16">
              <a:extLst>
                <a:ext uri="{FF2B5EF4-FFF2-40B4-BE49-F238E27FC236}">
                  <a16:creationId xmlns:a16="http://schemas.microsoft.com/office/drawing/2014/main" id="{9ED41FA7-3DB7-234F-B32F-12C66421A7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1587083">
              <a:off x="6848636" y="991389"/>
              <a:ext cx="1009372" cy="667967"/>
            </a:xfrm>
            <a:prstGeom prst="rect">
              <a:avLst/>
            </a:prstGeom>
          </p:spPr>
        </p:pic>
        <p:sp>
          <p:nvSpPr>
            <p:cNvPr id="26" name="Rounded Rectangle 25">
              <a:extLst>
                <a:ext uri="{FF2B5EF4-FFF2-40B4-BE49-F238E27FC236}">
                  <a16:creationId xmlns:a16="http://schemas.microsoft.com/office/drawing/2014/main" id="{93A313DF-0F20-B344-9257-3F1D71CB9D7A}"/>
                </a:ext>
              </a:extLst>
            </p:cNvPr>
            <p:cNvSpPr/>
            <p:nvPr/>
          </p:nvSpPr>
          <p:spPr>
            <a:xfrm>
              <a:off x="7524824" y="978342"/>
              <a:ext cx="2360582" cy="408623"/>
            </a:xfrm>
            <a:prstGeom prst="roundRect">
              <a:avLst/>
            </a:prstGeom>
            <a:solidFill>
              <a:schemeClr val="bg1"/>
            </a:solidFill>
            <a:ln w="38100">
              <a:solidFill>
                <a:srgbClr val="A2403E"/>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Next step: on 1st</a:t>
              </a:r>
            </a:p>
          </p:txBody>
        </p:sp>
      </p:grpSp>
      <p:pic>
        <p:nvPicPr>
          <p:cNvPr id="27" name="Picture 26">
            <a:extLst>
              <a:ext uri="{FF2B5EF4-FFF2-40B4-BE49-F238E27FC236}">
                <a16:creationId xmlns:a16="http://schemas.microsoft.com/office/drawing/2014/main" id="{1461066C-5749-C542-8165-8A53286BB1F1}"/>
              </a:ext>
            </a:extLst>
          </p:cNvPr>
          <p:cNvPicPr>
            <a:picLocks noChangeAspect="1"/>
          </p:cNvPicPr>
          <p:nvPr/>
        </p:nvPicPr>
        <p:blipFill rotWithShape="1">
          <a:blip r:embed="rId4"/>
          <a:srcRect t="772" b="1"/>
          <a:stretch/>
        </p:blipFill>
        <p:spPr>
          <a:xfrm>
            <a:off x="1260059" y="2508422"/>
            <a:ext cx="5346700" cy="4335040"/>
          </a:xfrm>
          <a:prstGeom prst="rect">
            <a:avLst/>
          </a:prstGeom>
        </p:spPr>
      </p:pic>
      <p:sp>
        <p:nvSpPr>
          <p:cNvPr id="7" name="Rounded Rectangle 6">
            <a:extLst>
              <a:ext uri="{FF2B5EF4-FFF2-40B4-BE49-F238E27FC236}">
                <a16:creationId xmlns:a16="http://schemas.microsoft.com/office/drawing/2014/main" id="{27F6221A-755E-CE42-BF7C-5F962A80EBA5}"/>
              </a:ext>
            </a:extLst>
          </p:cNvPr>
          <p:cNvSpPr/>
          <p:nvPr/>
        </p:nvSpPr>
        <p:spPr>
          <a:xfrm>
            <a:off x="4594955" y="2386693"/>
            <a:ext cx="1519541" cy="510778"/>
          </a:xfrm>
          <a:prstGeom prst="roundRect">
            <a:avLst/>
          </a:prstGeom>
          <a:solidFill>
            <a:schemeClr val="accent1"/>
          </a:solidFill>
          <a:ln w="38100">
            <a:noFill/>
          </a:ln>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Memory</a:t>
            </a:r>
          </a:p>
        </p:txBody>
      </p:sp>
      <p:sp>
        <p:nvSpPr>
          <p:cNvPr id="28" name="Right Arrow 27">
            <a:extLst>
              <a:ext uri="{FF2B5EF4-FFF2-40B4-BE49-F238E27FC236}">
                <a16:creationId xmlns:a16="http://schemas.microsoft.com/office/drawing/2014/main" id="{A5300120-DB3F-1E46-B0B5-8FD3024F642B}"/>
              </a:ext>
            </a:extLst>
          </p:cNvPr>
          <p:cNvSpPr/>
          <p:nvPr/>
        </p:nvSpPr>
        <p:spPr>
          <a:xfrm rot="10800000" flipV="1">
            <a:off x="3403950" y="1067850"/>
            <a:ext cx="3102860" cy="510778"/>
          </a:xfrm>
          <a:prstGeom prst="rightArrow">
            <a:avLst>
              <a:gd name="adj1" fmla="val 64515"/>
              <a:gd name="adj2" fmla="val 112579"/>
            </a:avLst>
          </a:prstGeom>
          <a:solidFill>
            <a:srgbClr val="00206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Need Task on 1st</a:t>
            </a:r>
          </a:p>
        </p:txBody>
      </p:sp>
      <p:sp>
        <p:nvSpPr>
          <p:cNvPr id="29" name="Right Arrow 28">
            <a:extLst>
              <a:ext uri="{FF2B5EF4-FFF2-40B4-BE49-F238E27FC236}">
                <a16:creationId xmlns:a16="http://schemas.microsoft.com/office/drawing/2014/main" id="{770C57EA-C084-3147-863D-481650A73254}"/>
              </a:ext>
            </a:extLst>
          </p:cNvPr>
          <p:cNvSpPr/>
          <p:nvPr/>
        </p:nvSpPr>
        <p:spPr>
          <a:xfrm>
            <a:off x="2940908" y="1700357"/>
            <a:ext cx="2001795" cy="625472"/>
          </a:xfrm>
          <a:prstGeom prst="rightArrow">
            <a:avLst>
              <a:gd name="adj1" fmla="val 53951"/>
              <a:gd name="adj2" fmla="val 112579"/>
            </a:avLst>
          </a:prstGeom>
          <a:solidFill>
            <a:srgbClr val="00206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Task</a:t>
            </a:r>
          </a:p>
        </p:txBody>
      </p:sp>
      <p:pic>
        <p:nvPicPr>
          <p:cNvPr id="30" name="Picture 29">
            <a:extLst>
              <a:ext uri="{FF2B5EF4-FFF2-40B4-BE49-F238E27FC236}">
                <a16:creationId xmlns:a16="http://schemas.microsoft.com/office/drawing/2014/main" id="{FFBC2356-A4D9-4D4D-994F-214C230BC11B}"/>
              </a:ext>
            </a:extLst>
          </p:cNvPr>
          <p:cNvPicPr>
            <a:picLocks noChangeAspect="1"/>
          </p:cNvPicPr>
          <p:nvPr/>
        </p:nvPicPr>
        <p:blipFill rotWithShape="1">
          <a:blip r:embed="rId5"/>
          <a:srcRect r="8536"/>
          <a:stretch/>
        </p:blipFill>
        <p:spPr>
          <a:xfrm>
            <a:off x="1470237" y="1002393"/>
            <a:ext cx="1161590" cy="1384300"/>
          </a:xfrm>
          <a:prstGeom prst="rect">
            <a:avLst/>
          </a:prstGeom>
        </p:spPr>
      </p:pic>
      <p:grpSp>
        <p:nvGrpSpPr>
          <p:cNvPr id="34" name="Group 33">
            <a:extLst>
              <a:ext uri="{FF2B5EF4-FFF2-40B4-BE49-F238E27FC236}">
                <a16:creationId xmlns:a16="http://schemas.microsoft.com/office/drawing/2014/main" id="{3685DBE5-BE7A-1A40-8422-D99B4B4C581E}"/>
              </a:ext>
            </a:extLst>
          </p:cNvPr>
          <p:cNvGrpSpPr/>
          <p:nvPr/>
        </p:nvGrpSpPr>
        <p:grpSpPr>
          <a:xfrm>
            <a:off x="7500729" y="1770050"/>
            <a:ext cx="889687" cy="808065"/>
            <a:chOff x="7500729" y="1770050"/>
            <a:chExt cx="889687" cy="808065"/>
          </a:xfrm>
        </p:grpSpPr>
        <p:sp>
          <p:nvSpPr>
            <p:cNvPr id="33" name="Rounded Rectangle 32">
              <a:extLst>
                <a:ext uri="{FF2B5EF4-FFF2-40B4-BE49-F238E27FC236}">
                  <a16:creationId xmlns:a16="http://schemas.microsoft.com/office/drawing/2014/main" id="{65773D17-9CA1-0343-ABDE-03B7D652C33D}"/>
                </a:ext>
              </a:extLst>
            </p:cNvPr>
            <p:cNvSpPr/>
            <p:nvPr/>
          </p:nvSpPr>
          <p:spPr>
            <a:xfrm>
              <a:off x="7500729" y="1770050"/>
              <a:ext cx="889687" cy="808065"/>
            </a:xfrm>
            <a:prstGeom prst="roundRect">
              <a:avLst/>
            </a:prstGeom>
            <a:solidFill>
              <a:schemeClr val="bg1"/>
            </a:solidFill>
            <a:ln w="38100">
              <a:solidFill>
                <a:srgbClr val="A2403E"/>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2" name="Picture 31">
              <a:extLst>
                <a:ext uri="{FF2B5EF4-FFF2-40B4-BE49-F238E27FC236}">
                  <a16:creationId xmlns:a16="http://schemas.microsoft.com/office/drawing/2014/main" id="{08A692D7-A7F5-1A47-95BB-6ABECC952937}"/>
                </a:ext>
              </a:extLst>
            </p:cNvPr>
            <p:cNvPicPr>
              <a:picLocks noChangeAspect="1"/>
            </p:cNvPicPr>
            <p:nvPr/>
          </p:nvPicPr>
          <p:blipFill>
            <a:blip r:embed="rId6"/>
            <a:stretch>
              <a:fillRect/>
            </a:stretch>
          </p:blipFill>
          <p:spPr>
            <a:xfrm>
              <a:off x="7547543" y="1854491"/>
              <a:ext cx="812800" cy="622300"/>
            </a:xfrm>
            <a:prstGeom prst="rect">
              <a:avLst/>
            </a:prstGeom>
          </p:spPr>
        </p:pic>
      </p:grpSp>
      <p:sp>
        <p:nvSpPr>
          <p:cNvPr id="35" name="Rounded Rectangle 34">
            <a:extLst>
              <a:ext uri="{FF2B5EF4-FFF2-40B4-BE49-F238E27FC236}">
                <a16:creationId xmlns:a16="http://schemas.microsoft.com/office/drawing/2014/main" id="{F4DFCB62-AAF9-8D47-8E5C-62589247F91F}"/>
              </a:ext>
            </a:extLst>
          </p:cNvPr>
          <p:cNvSpPr/>
          <p:nvPr/>
        </p:nvSpPr>
        <p:spPr>
          <a:xfrm>
            <a:off x="8148146" y="1631230"/>
            <a:ext cx="1737260" cy="408623"/>
          </a:xfrm>
          <a:prstGeom prst="roundRect">
            <a:avLst/>
          </a:prstGeom>
          <a:solidFill>
            <a:schemeClr val="bg1"/>
          </a:solidFill>
          <a:ln w="38100">
            <a:solidFill>
              <a:srgbClr val="A2403E"/>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Current task</a:t>
            </a:r>
          </a:p>
        </p:txBody>
      </p:sp>
      <p:sp>
        <p:nvSpPr>
          <p:cNvPr id="36" name="Rounded Rectangle 35">
            <a:extLst>
              <a:ext uri="{FF2B5EF4-FFF2-40B4-BE49-F238E27FC236}">
                <a16:creationId xmlns:a16="http://schemas.microsoft.com/office/drawing/2014/main" id="{05D7795B-CADE-9C4D-BB21-7933348CD0FC}"/>
              </a:ext>
            </a:extLst>
          </p:cNvPr>
          <p:cNvSpPr/>
          <p:nvPr/>
        </p:nvSpPr>
        <p:spPr>
          <a:xfrm>
            <a:off x="7763850" y="5826278"/>
            <a:ext cx="2910059" cy="715089"/>
          </a:xfrm>
          <a:prstGeom prst="roundRect">
            <a:avLst/>
          </a:prstGeom>
          <a:solidFill>
            <a:schemeClr val="bg1"/>
          </a:solidFill>
          <a:ln w="38100">
            <a:solidFill>
              <a:srgbClr val="A2403E"/>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General Purpose Registers (GPRs)</a:t>
            </a:r>
          </a:p>
        </p:txBody>
      </p:sp>
      <p:pic>
        <p:nvPicPr>
          <p:cNvPr id="37" name="Picture 36">
            <a:extLst>
              <a:ext uri="{FF2B5EF4-FFF2-40B4-BE49-F238E27FC236}">
                <a16:creationId xmlns:a16="http://schemas.microsoft.com/office/drawing/2014/main" id="{3EA65D48-4F70-E54A-BC5C-34C89CA29E75}"/>
              </a:ext>
            </a:extLst>
          </p:cNvPr>
          <p:cNvPicPr>
            <a:picLocks noChangeAspect="1"/>
          </p:cNvPicPr>
          <p:nvPr/>
        </p:nvPicPr>
        <p:blipFill>
          <a:blip r:embed="rId7"/>
          <a:stretch>
            <a:fillRect/>
          </a:stretch>
        </p:blipFill>
        <p:spPr>
          <a:xfrm>
            <a:off x="7435891" y="2828858"/>
            <a:ext cx="3291742" cy="1911664"/>
          </a:xfrm>
          <a:prstGeom prst="rect">
            <a:avLst/>
          </a:prstGeom>
        </p:spPr>
      </p:pic>
      <p:pic>
        <p:nvPicPr>
          <p:cNvPr id="38" name="Picture 37">
            <a:extLst>
              <a:ext uri="{FF2B5EF4-FFF2-40B4-BE49-F238E27FC236}">
                <a16:creationId xmlns:a16="http://schemas.microsoft.com/office/drawing/2014/main" id="{60BAB84E-FB78-DC42-BF73-41942CC3D5F4}"/>
              </a:ext>
            </a:extLst>
          </p:cNvPr>
          <p:cNvPicPr>
            <a:picLocks noChangeAspect="1"/>
          </p:cNvPicPr>
          <p:nvPr/>
        </p:nvPicPr>
        <p:blipFill>
          <a:blip r:embed="rId8"/>
          <a:stretch>
            <a:fillRect/>
          </a:stretch>
        </p:blipFill>
        <p:spPr>
          <a:xfrm>
            <a:off x="7597158" y="4911485"/>
            <a:ext cx="3076751" cy="743830"/>
          </a:xfrm>
          <a:prstGeom prst="rect">
            <a:avLst/>
          </a:prstGeom>
        </p:spPr>
      </p:pic>
    </p:spTree>
    <p:extLst>
      <p:ext uri="{BB962C8B-B14F-4D97-AF65-F5344CB8AC3E}">
        <p14:creationId xmlns:p14="http://schemas.microsoft.com/office/powerpoint/2010/main" val="185926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F61A-54FA-6B41-84E3-D1F3CBB4FE03}"/>
              </a:ext>
            </a:extLst>
          </p:cNvPr>
          <p:cNvSpPr>
            <a:spLocks noGrp="1"/>
          </p:cNvSpPr>
          <p:nvPr>
            <p:ph type="title"/>
          </p:nvPr>
        </p:nvSpPr>
        <p:spPr/>
        <p:txBody>
          <a:bodyPr/>
          <a:lstStyle/>
          <a:p>
            <a:r>
              <a:rPr lang="en-US" dirty="0"/>
              <a:t>Von Neumann Computer Vs. Restaurant  </a:t>
            </a:r>
          </a:p>
        </p:txBody>
      </p:sp>
      <p:sp>
        <p:nvSpPr>
          <p:cNvPr id="23" name="Rounded Rectangle 22">
            <a:extLst>
              <a:ext uri="{FF2B5EF4-FFF2-40B4-BE49-F238E27FC236}">
                <a16:creationId xmlns:a16="http://schemas.microsoft.com/office/drawing/2014/main" id="{9A1001AB-8B3A-C647-B5F3-F85B88A7E44B}"/>
              </a:ext>
            </a:extLst>
          </p:cNvPr>
          <p:cNvSpPr/>
          <p:nvPr/>
        </p:nvSpPr>
        <p:spPr>
          <a:xfrm rot="16200000">
            <a:off x="6722269" y="3498221"/>
            <a:ext cx="1093095" cy="408623"/>
          </a:xfrm>
          <a:prstGeom prst="roundRect">
            <a:avLst/>
          </a:prstGeom>
          <a:solidFill>
            <a:schemeClr val="bg1"/>
          </a:solidFill>
          <a:ln w="38100">
            <a:solidFill>
              <a:schemeClr val="accent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Control</a:t>
            </a:r>
          </a:p>
        </p:txBody>
      </p:sp>
      <p:sp>
        <p:nvSpPr>
          <p:cNvPr id="24" name="Rounded Rectangle 23">
            <a:extLst>
              <a:ext uri="{FF2B5EF4-FFF2-40B4-BE49-F238E27FC236}">
                <a16:creationId xmlns:a16="http://schemas.microsoft.com/office/drawing/2014/main" id="{05A9260E-2671-AF4E-BBE4-1A3C66A4C61E}"/>
              </a:ext>
            </a:extLst>
          </p:cNvPr>
          <p:cNvSpPr/>
          <p:nvPr/>
        </p:nvSpPr>
        <p:spPr>
          <a:xfrm>
            <a:off x="8985267" y="4558359"/>
            <a:ext cx="1093095" cy="408623"/>
          </a:xfrm>
          <a:prstGeom prst="roundRect">
            <a:avLst/>
          </a:prstGeom>
          <a:solidFill>
            <a:schemeClr val="bg1"/>
          </a:solidFill>
          <a:ln w="38100">
            <a:solidFill>
              <a:schemeClr val="accent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Arithm.</a:t>
            </a:r>
          </a:p>
        </p:txBody>
      </p:sp>
      <p:sp>
        <p:nvSpPr>
          <p:cNvPr id="15" name="Rounded Rectangle 14">
            <a:extLst>
              <a:ext uri="{FF2B5EF4-FFF2-40B4-BE49-F238E27FC236}">
                <a16:creationId xmlns:a16="http://schemas.microsoft.com/office/drawing/2014/main" id="{641568FF-D626-3547-BAD8-3EDA7A9A3BE3}"/>
              </a:ext>
            </a:extLst>
          </p:cNvPr>
          <p:cNvSpPr/>
          <p:nvPr/>
        </p:nvSpPr>
        <p:spPr>
          <a:xfrm>
            <a:off x="6752701" y="801546"/>
            <a:ext cx="4739083" cy="5895815"/>
          </a:xfrm>
          <a:prstGeom prst="roundRect">
            <a:avLst>
              <a:gd name="adj" fmla="val 11328"/>
            </a:avLst>
          </a:prstGeom>
          <a:solidFill>
            <a:srgbClr val="F7F9FB"/>
          </a:solidFill>
          <a:ln w="38100">
            <a:solidFill>
              <a:srgbClr val="A2403E"/>
            </a:solidFill>
          </a:ln>
          <a:effectLst>
            <a:outerShdw blurRad="50800" dist="38100" dir="2700000" algn="tl" rotWithShape="0">
              <a:prstClr val="black">
                <a:alpha val="40000"/>
              </a:prstClr>
            </a:outerShdw>
          </a:effectLst>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8" name="Group 17">
            <a:extLst>
              <a:ext uri="{FF2B5EF4-FFF2-40B4-BE49-F238E27FC236}">
                <a16:creationId xmlns:a16="http://schemas.microsoft.com/office/drawing/2014/main" id="{5F861E6D-BCB5-BB40-B596-303444622088}"/>
              </a:ext>
            </a:extLst>
          </p:cNvPr>
          <p:cNvGrpSpPr/>
          <p:nvPr/>
        </p:nvGrpSpPr>
        <p:grpSpPr>
          <a:xfrm>
            <a:off x="6848636" y="978342"/>
            <a:ext cx="2915305" cy="681014"/>
            <a:chOff x="6848636" y="978342"/>
            <a:chExt cx="2915305" cy="681014"/>
          </a:xfrm>
        </p:grpSpPr>
        <p:pic>
          <p:nvPicPr>
            <p:cNvPr id="17" name="Picture 16">
              <a:extLst>
                <a:ext uri="{FF2B5EF4-FFF2-40B4-BE49-F238E27FC236}">
                  <a16:creationId xmlns:a16="http://schemas.microsoft.com/office/drawing/2014/main" id="{9ED41FA7-3DB7-234F-B32F-12C66421A7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rot="1587083">
              <a:off x="6848636" y="991389"/>
              <a:ext cx="1009372" cy="667967"/>
            </a:xfrm>
            <a:prstGeom prst="rect">
              <a:avLst/>
            </a:prstGeom>
          </p:spPr>
        </p:pic>
        <p:sp>
          <p:nvSpPr>
            <p:cNvPr id="26" name="Rounded Rectangle 25">
              <a:extLst>
                <a:ext uri="{FF2B5EF4-FFF2-40B4-BE49-F238E27FC236}">
                  <a16:creationId xmlns:a16="http://schemas.microsoft.com/office/drawing/2014/main" id="{93A313DF-0F20-B344-9257-3F1D71CB9D7A}"/>
                </a:ext>
              </a:extLst>
            </p:cNvPr>
            <p:cNvSpPr/>
            <p:nvPr/>
          </p:nvSpPr>
          <p:spPr>
            <a:xfrm>
              <a:off x="7524824" y="978342"/>
              <a:ext cx="2239117" cy="408623"/>
            </a:xfrm>
            <a:prstGeom prst="roundRect">
              <a:avLst/>
            </a:prstGeom>
            <a:solidFill>
              <a:schemeClr val="bg1"/>
            </a:solidFill>
            <a:ln w="38100">
              <a:solidFill>
                <a:srgbClr val="A2403E"/>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Next step: on 2nd</a:t>
              </a:r>
            </a:p>
          </p:txBody>
        </p:sp>
      </p:grpSp>
      <p:pic>
        <p:nvPicPr>
          <p:cNvPr id="27" name="Picture 26">
            <a:extLst>
              <a:ext uri="{FF2B5EF4-FFF2-40B4-BE49-F238E27FC236}">
                <a16:creationId xmlns:a16="http://schemas.microsoft.com/office/drawing/2014/main" id="{1461066C-5749-C542-8165-8A53286BB1F1}"/>
              </a:ext>
            </a:extLst>
          </p:cNvPr>
          <p:cNvPicPr>
            <a:picLocks noChangeAspect="1"/>
          </p:cNvPicPr>
          <p:nvPr/>
        </p:nvPicPr>
        <p:blipFill rotWithShape="1">
          <a:blip r:embed="rId5"/>
          <a:srcRect t="772" b="1"/>
          <a:stretch/>
        </p:blipFill>
        <p:spPr>
          <a:xfrm>
            <a:off x="1260059" y="2508422"/>
            <a:ext cx="5346700" cy="4335040"/>
          </a:xfrm>
          <a:prstGeom prst="rect">
            <a:avLst/>
          </a:prstGeom>
        </p:spPr>
      </p:pic>
      <p:sp>
        <p:nvSpPr>
          <p:cNvPr id="7" name="Rounded Rectangle 6">
            <a:extLst>
              <a:ext uri="{FF2B5EF4-FFF2-40B4-BE49-F238E27FC236}">
                <a16:creationId xmlns:a16="http://schemas.microsoft.com/office/drawing/2014/main" id="{27F6221A-755E-CE42-BF7C-5F962A80EBA5}"/>
              </a:ext>
            </a:extLst>
          </p:cNvPr>
          <p:cNvSpPr/>
          <p:nvPr/>
        </p:nvSpPr>
        <p:spPr>
          <a:xfrm>
            <a:off x="4594955" y="2386693"/>
            <a:ext cx="1519541" cy="510778"/>
          </a:xfrm>
          <a:prstGeom prst="roundRect">
            <a:avLst/>
          </a:prstGeom>
          <a:solidFill>
            <a:schemeClr val="accent1"/>
          </a:solidFill>
          <a:ln w="38100">
            <a:noFill/>
          </a:ln>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Memory</a:t>
            </a:r>
          </a:p>
        </p:txBody>
      </p:sp>
      <p:sp>
        <p:nvSpPr>
          <p:cNvPr id="29" name="Right Arrow 28">
            <a:extLst>
              <a:ext uri="{FF2B5EF4-FFF2-40B4-BE49-F238E27FC236}">
                <a16:creationId xmlns:a16="http://schemas.microsoft.com/office/drawing/2014/main" id="{770C57EA-C084-3147-863D-481650A73254}"/>
              </a:ext>
            </a:extLst>
          </p:cNvPr>
          <p:cNvSpPr/>
          <p:nvPr/>
        </p:nvSpPr>
        <p:spPr>
          <a:xfrm>
            <a:off x="2932510" y="1782928"/>
            <a:ext cx="4540617" cy="625472"/>
          </a:xfrm>
          <a:prstGeom prst="rightArrow">
            <a:avLst>
              <a:gd name="adj1" fmla="val 53951"/>
              <a:gd name="adj2" fmla="val 112579"/>
            </a:avLst>
          </a:prstGeom>
          <a:solidFill>
            <a:srgbClr val="00206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Task</a:t>
            </a:r>
          </a:p>
        </p:txBody>
      </p:sp>
      <p:pic>
        <p:nvPicPr>
          <p:cNvPr id="30" name="Picture 29">
            <a:extLst>
              <a:ext uri="{FF2B5EF4-FFF2-40B4-BE49-F238E27FC236}">
                <a16:creationId xmlns:a16="http://schemas.microsoft.com/office/drawing/2014/main" id="{FFBC2356-A4D9-4D4D-994F-214C230BC11B}"/>
              </a:ext>
            </a:extLst>
          </p:cNvPr>
          <p:cNvPicPr>
            <a:picLocks noChangeAspect="1"/>
          </p:cNvPicPr>
          <p:nvPr/>
        </p:nvPicPr>
        <p:blipFill rotWithShape="1">
          <a:blip r:embed="rId6"/>
          <a:srcRect r="8536"/>
          <a:stretch/>
        </p:blipFill>
        <p:spPr>
          <a:xfrm>
            <a:off x="1470237" y="1002393"/>
            <a:ext cx="1161590" cy="1384300"/>
          </a:xfrm>
          <a:prstGeom prst="rect">
            <a:avLst/>
          </a:prstGeom>
        </p:spPr>
      </p:pic>
      <p:pic>
        <p:nvPicPr>
          <p:cNvPr id="3" name="Picture 2">
            <a:extLst>
              <a:ext uri="{FF2B5EF4-FFF2-40B4-BE49-F238E27FC236}">
                <a16:creationId xmlns:a16="http://schemas.microsoft.com/office/drawing/2014/main" id="{23B8CE34-E155-F54C-B54E-107544C58B52}"/>
              </a:ext>
            </a:extLst>
          </p:cNvPr>
          <p:cNvPicPr>
            <a:picLocks noChangeAspect="1"/>
          </p:cNvPicPr>
          <p:nvPr/>
        </p:nvPicPr>
        <p:blipFill>
          <a:blip r:embed="rId7"/>
          <a:stretch>
            <a:fillRect/>
          </a:stretch>
        </p:blipFill>
        <p:spPr>
          <a:xfrm>
            <a:off x="7464799" y="1782928"/>
            <a:ext cx="812800" cy="622300"/>
          </a:xfrm>
          <a:prstGeom prst="rect">
            <a:avLst/>
          </a:prstGeom>
        </p:spPr>
      </p:pic>
      <p:pic>
        <p:nvPicPr>
          <p:cNvPr id="4" name="Picture 3">
            <a:extLst>
              <a:ext uri="{FF2B5EF4-FFF2-40B4-BE49-F238E27FC236}">
                <a16:creationId xmlns:a16="http://schemas.microsoft.com/office/drawing/2014/main" id="{06E3EE97-062D-0842-BEBD-4F3D3E08FA68}"/>
              </a:ext>
            </a:extLst>
          </p:cNvPr>
          <p:cNvPicPr>
            <a:picLocks noChangeAspect="1"/>
          </p:cNvPicPr>
          <p:nvPr/>
        </p:nvPicPr>
        <p:blipFill>
          <a:blip r:embed="rId8"/>
          <a:stretch>
            <a:fillRect/>
          </a:stretch>
        </p:blipFill>
        <p:spPr>
          <a:xfrm>
            <a:off x="7569497" y="2674834"/>
            <a:ext cx="3362444" cy="1952724"/>
          </a:xfrm>
          <a:prstGeom prst="rect">
            <a:avLst/>
          </a:prstGeom>
        </p:spPr>
      </p:pic>
      <p:sp>
        <p:nvSpPr>
          <p:cNvPr id="19" name="Rounded Rectangle 18">
            <a:extLst>
              <a:ext uri="{FF2B5EF4-FFF2-40B4-BE49-F238E27FC236}">
                <a16:creationId xmlns:a16="http://schemas.microsoft.com/office/drawing/2014/main" id="{AC8C7E83-0858-8943-9774-B69CD8FE0B5D}"/>
              </a:ext>
            </a:extLst>
          </p:cNvPr>
          <p:cNvSpPr/>
          <p:nvPr/>
        </p:nvSpPr>
        <p:spPr>
          <a:xfrm>
            <a:off x="2827556" y="957223"/>
            <a:ext cx="3213047" cy="1021556"/>
          </a:xfrm>
          <a:prstGeom prst="roundRect">
            <a:avLst/>
          </a:prstGeom>
          <a:solidFill>
            <a:schemeClr val="bg1"/>
          </a:solidFill>
          <a:ln w="38100">
            <a:solidFill>
              <a:srgbClr val="002060"/>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How to cook: fry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Raw food: 6th and disk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Where to leave: disk A</a:t>
            </a:r>
          </a:p>
        </p:txBody>
      </p:sp>
      <p:sp>
        <p:nvSpPr>
          <p:cNvPr id="20" name="Rounded Rectangle 19">
            <a:extLst>
              <a:ext uri="{FF2B5EF4-FFF2-40B4-BE49-F238E27FC236}">
                <a16:creationId xmlns:a16="http://schemas.microsoft.com/office/drawing/2014/main" id="{D2266DAB-7618-B848-BF13-9086B9013585}"/>
              </a:ext>
            </a:extLst>
          </p:cNvPr>
          <p:cNvSpPr/>
          <p:nvPr/>
        </p:nvSpPr>
        <p:spPr>
          <a:xfrm>
            <a:off x="8185225" y="1457904"/>
            <a:ext cx="2387453" cy="1328023"/>
          </a:xfrm>
          <a:prstGeom prst="roundRect">
            <a:avLst/>
          </a:prstGeom>
          <a:solidFill>
            <a:schemeClr val="bg1"/>
          </a:solidFill>
          <a:ln w="38100">
            <a:solidFill>
              <a:srgbClr val="A2403E"/>
            </a:solidFill>
          </a:ln>
        </p:spPr>
        <p:txBody>
          <a:bodyPr wrap="square" rtlCol="0" anchor="ct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Fetch 6th</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Fetch disk 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Fry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Put into disk A</a:t>
            </a:r>
          </a:p>
        </p:txBody>
      </p:sp>
      <p:sp>
        <p:nvSpPr>
          <p:cNvPr id="22" name="Rounded Rectangle 21">
            <a:extLst>
              <a:ext uri="{FF2B5EF4-FFF2-40B4-BE49-F238E27FC236}">
                <a16:creationId xmlns:a16="http://schemas.microsoft.com/office/drawing/2014/main" id="{A3088B2F-B650-2B49-B076-E5F055628EA9}"/>
              </a:ext>
            </a:extLst>
          </p:cNvPr>
          <p:cNvSpPr/>
          <p:nvPr/>
        </p:nvSpPr>
        <p:spPr>
          <a:xfrm>
            <a:off x="7775751" y="5924190"/>
            <a:ext cx="2910059" cy="715089"/>
          </a:xfrm>
          <a:prstGeom prst="roundRect">
            <a:avLst/>
          </a:prstGeom>
          <a:solidFill>
            <a:schemeClr val="bg1"/>
          </a:solidFill>
          <a:ln w="38100">
            <a:solidFill>
              <a:srgbClr val="A2403E"/>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General Purpose Registers (GPRs)</a:t>
            </a:r>
          </a:p>
        </p:txBody>
      </p:sp>
      <p:sp>
        <p:nvSpPr>
          <p:cNvPr id="25" name="Rounded Rectangle 24">
            <a:extLst>
              <a:ext uri="{FF2B5EF4-FFF2-40B4-BE49-F238E27FC236}">
                <a16:creationId xmlns:a16="http://schemas.microsoft.com/office/drawing/2014/main" id="{58EF823E-3D24-154C-91F1-ADF09079F1D7}"/>
              </a:ext>
            </a:extLst>
          </p:cNvPr>
          <p:cNvSpPr/>
          <p:nvPr/>
        </p:nvSpPr>
        <p:spPr>
          <a:xfrm>
            <a:off x="10304558" y="4368210"/>
            <a:ext cx="1444179" cy="510778"/>
          </a:xfrm>
          <a:prstGeom prst="roundRect">
            <a:avLst/>
          </a:prstGeom>
          <a:solidFill>
            <a:srgbClr val="A2403E"/>
          </a:solidFill>
          <a:ln w="38100">
            <a:noFill/>
          </a:ln>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CPU</a:t>
            </a:r>
          </a:p>
        </p:txBody>
      </p:sp>
      <p:pic>
        <p:nvPicPr>
          <p:cNvPr id="31" name="Picture 30">
            <a:extLst>
              <a:ext uri="{FF2B5EF4-FFF2-40B4-BE49-F238E27FC236}">
                <a16:creationId xmlns:a16="http://schemas.microsoft.com/office/drawing/2014/main" id="{C3D9A87E-A22C-5D46-98C9-F9614AA803E6}"/>
              </a:ext>
            </a:extLst>
          </p:cNvPr>
          <p:cNvPicPr>
            <a:picLocks noChangeAspect="1"/>
          </p:cNvPicPr>
          <p:nvPr/>
        </p:nvPicPr>
        <p:blipFill>
          <a:blip r:embed="rId9"/>
          <a:stretch>
            <a:fillRect/>
          </a:stretch>
        </p:blipFill>
        <p:spPr>
          <a:xfrm>
            <a:off x="7609059" y="5043948"/>
            <a:ext cx="3076751" cy="743830"/>
          </a:xfrm>
          <a:prstGeom prst="rect">
            <a:avLst/>
          </a:prstGeom>
        </p:spPr>
      </p:pic>
      <p:pic>
        <p:nvPicPr>
          <p:cNvPr id="32" name="Picture 31">
            <a:extLst>
              <a:ext uri="{FF2B5EF4-FFF2-40B4-BE49-F238E27FC236}">
                <a16:creationId xmlns:a16="http://schemas.microsoft.com/office/drawing/2014/main" id="{EB7453DD-3F4F-2C44-999A-9231213633B4}"/>
              </a:ext>
            </a:extLst>
          </p:cNvPr>
          <p:cNvPicPr>
            <a:picLocks noChangeAspect="1"/>
          </p:cNvPicPr>
          <p:nvPr/>
        </p:nvPicPr>
        <p:blipFill>
          <a:blip r:embed="rId10"/>
          <a:stretch>
            <a:fillRect/>
          </a:stretch>
        </p:blipFill>
        <p:spPr>
          <a:xfrm>
            <a:off x="10036024" y="3610159"/>
            <a:ext cx="390925" cy="390925"/>
          </a:xfrm>
          <a:prstGeom prst="rect">
            <a:avLst/>
          </a:prstGeom>
        </p:spPr>
      </p:pic>
      <p:pic>
        <p:nvPicPr>
          <p:cNvPr id="33" name="Picture 32">
            <a:extLst>
              <a:ext uri="{FF2B5EF4-FFF2-40B4-BE49-F238E27FC236}">
                <a16:creationId xmlns:a16="http://schemas.microsoft.com/office/drawing/2014/main" id="{9A667B62-E16B-F649-9BC1-BF74E14006C8}"/>
              </a:ext>
            </a:extLst>
          </p:cNvPr>
          <p:cNvPicPr>
            <a:picLocks noChangeAspect="1"/>
          </p:cNvPicPr>
          <p:nvPr/>
        </p:nvPicPr>
        <p:blipFill>
          <a:blip r:embed="rId11"/>
          <a:stretch>
            <a:fillRect/>
          </a:stretch>
        </p:blipFill>
        <p:spPr>
          <a:xfrm>
            <a:off x="9548105" y="3610748"/>
            <a:ext cx="487920" cy="390336"/>
          </a:xfrm>
          <a:prstGeom prst="rect">
            <a:avLst/>
          </a:prstGeom>
        </p:spPr>
      </p:pic>
      <p:pic>
        <p:nvPicPr>
          <p:cNvPr id="34" name="Picture 33">
            <a:extLst>
              <a:ext uri="{FF2B5EF4-FFF2-40B4-BE49-F238E27FC236}">
                <a16:creationId xmlns:a16="http://schemas.microsoft.com/office/drawing/2014/main" id="{CE768000-773E-9347-8139-4A02951E446C}"/>
              </a:ext>
            </a:extLst>
          </p:cNvPr>
          <p:cNvPicPr>
            <a:picLocks noChangeAspect="1"/>
          </p:cNvPicPr>
          <p:nvPr/>
        </p:nvPicPr>
        <p:blipFill>
          <a:blip r:embed="rId12"/>
          <a:stretch>
            <a:fillRect/>
          </a:stretch>
        </p:blipFill>
        <p:spPr>
          <a:xfrm>
            <a:off x="7658595" y="5028181"/>
            <a:ext cx="3027215" cy="743830"/>
          </a:xfrm>
          <a:prstGeom prst="rect">
            <a:avLst/>
          </a:prstGeom>
        </p:spPr>
      </p:pic>
    </p:spTree>
    <p:extLst>
      <p:ext uri="{BB962C8B-B14F-4D97-AF65-F5344CB8AC3E}">
        <p14:creationId xmlns:p14="http://schemas.microsoft.com/office/powerpoint/2010/main" val="306175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F61A-54FA-6B41-84E3-D1F3CBB4FE03}"/>
              </a:ext>
            </a:extLst>
          </p:cNvPr>
          <p:cNvSpPr>
            <a:spLocks noGrp="1"/>
          </p:cNvSpPr>
          <p:nvPr>
            <p:ph type="title"/>
          </p:nvPr>
        </p:nvSpPr>
        <p:spPr/>
        <p:txBody>
          <a:bodyPr/>
          <a:lstStyle/>
          <a:p>
            <a:r>
              <a:rPr lang="en-US" dirty="0"/>
              <a:t>Von Neumann Computer Vs. Restaurant  </a:t>
            </a:r>
          </a:p>
        </p:txBody>
      </p:sp>
      <p:sp>
        <p:nvSpPr>
          <p:cNvPr id="23" name="Rounded Rectangle 22">
            <a:extLst>
              <a:ext uri="{FF2B5EF4-FFF2-40B4-BE49-F238E27FC236}">
                <a16:creationId xmlns:a16="http://schemas.microsoft.com/office/drawing/2014/main" id="{9A1001AB-8B3A-C647-B5F3-F85B88A7E44B}"/>
              </a:ext>
            </a:extLst>
          </p:cNvPr>
          <p:cNvSpPr/>
          <p:nvPr/>
        </p:nvSpPr>
        <p:spPr>
          <a:xfrm rot="16200000">
            <a:off x="6722269" y="3498221"/>
            <a:ext cx="1093095" cy="408623"/>
          </a:xfrm>
          <a:prstGeom prst="roundRect">
            <a:avLst/>
          </a:prstGeom>
          <a:solidFill>
            <a:schemeClr val="bg1"/>
          </a:solidFill>
          <a:ln w="38100">
            <a:solidFill>
              <a:schemeClr val="accent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Control</a:t>
            </a:r>
          </a:p>
        </p:txBody>
      </p:sp>
      <p:sp>
        <p:nvSpPr>
          <p:cNvPr id="24" name="Rounded Rectangle 23">
            <a:extLst>
              <a:ext uri="{FF2B5EF4-FFF2-40B4-BE49-F238E27FC236}">
                <a16:creationId xmlns:a16="http://schemas.microsoft.com/office/drawing/2014/main" id="{05A9260E-2671-AF4E-BBE4-1A3C66A4C61E}"/>
              </a:ext>
            </a:extLst>
          </p:cNvPr>
          <p:cNvSpPr/>
          <p:nvPr/>
        </p:nvSpPr>
        <p:spPr>
          <a:xfrm>
            <a:off x="8985267" y="4558359"/>
            <a:ext cx="1093095" cy="408623"/>
          </a:xfrm>
          <a:prstGeom prst="roundRect">
            <a:avLst/>
          </a:prstGeom>
          <a:solidFill>
            <a:schemeClr val="bg1"/>
          </a:solidFill>
          <a:ln w="38100">
            <a:solidFill>
              <a:schemeClr val="accent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Arithm.</a:t>
            </a:r>
          </a:p>
        </p:txBody>
      </p:sp>
      <p:sp>
        <p:nvSpPr>
          <p:cNvPr id="15" name="Rounded Rectangle 14">
            <a:extLst>
              <a:ext uri="{FF2B5EF4-FFF2-40B4-BE49-F238E27FC236}">
                <a16:creationId xmlns:a16="http://schemas.microsoft.com/office/drawing/2014/main" id="{641568FF-D626-3547-BAD8-3EDA7A9A3BE3}"/>
              </a:ext>
            </a:extLst>
          </p:cNvPr>
          <p:cNvSpPr/>
          <p:nvPr/>
        </p:nvSpPr>
        <p:spPr>
          <a:xfrm>
            <a:off x="6752701" y="801546"/>
            <a:ext cx="4739083" cy="5895815"/>
          </a:xfrm>
          <a:prstGeom prst="roundRect">
            <a:avLst>
              <a:gd name="adj" fmla="val 11328"/>
            </a:avLst>
          </a:prstGeom>
          <a:solidFill>
            <a:srgbClr val="F7F9FB"/>
          </a:solidFill>
          <a:ln w="38100">
            <a:solidFill>
              <a:srgbClr val="A2403E"/>
            </a:solidFill>
          </a:ln>
          <a:effectLst>
            <a:outerShdw blurRad="50800" dist="38100" dir="2700000" algn="tl" rotWithShape="0">
              <a:prstClr val="black">
                <a:alpha val="40000"/>
              </a:prstClr>
            </a:outerShdw>
          </a:effectLst>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8" name="Group 17">
            <a:extLst>
              <a:ext uri="{FF2B5EF4-FFF2-40B4-BE49-F238E27FC236}">
                <a16:creationId xmlns:a16="http://schemas.microsoft.com/office/drawing/2014/main" id="{5F861E6D-BCB5-BB40-B596-303444622088}"/>
              </a:ext>
            </a:extLst>
          </p:cNvPr>
          <p:cNvGrpSpPr/>
          <p:nvPr/>
        </p:nvGrpSpPr>
        <p:grpSpPr>
          <a:xfrm>
            <a:off x="6848636" y="978342"/>
            <a:ext cx="2915305" cy="681014"/>
            <a:chOff x="6848636" y="978342"/>
            <a:chExt cx="2915305" cy="681014"/>
          </a:xfrm>
        </p:grpSpPr>
        <p:pic>
          <p:nvPicPr>
            <p:cNvPr id="17" name="Picture 16">
              <a:extLst>
                <a:ext uri="{FF2B5EF4-FFF2-40B4-BE49-F238E27FC236}">
                  <a16:creationId xmlns:a16="http://schemas.microsoft.com/office/drawing/2014/main" id="{9ED41FA7-3DB7-234F-B32F-12C66421A7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rot="1587083">
              <a:off x="6848636" y="991389"/>
              <a:ext cx="1009372" cy="667967"/>
            </a:xfrm>
            <a:prstGeom prst="rect">
              <a:avLst/>
            </a:prstGeom>
          </p:spPr>
        </p:pic>
        <p:sp>
          <p:nvSpPr>
            <p:cNvPr id="26" name="Rounded Rectangle 25">
              <a:extLst>
                <a:ext uri="{FF2B5EF4-FFF2-40B4-BE49-F238E27FC236}">
                  <a16:creationId xmlns:a16="http://schemas.microsoft.com/office/drawing/2014/main" id="{93A313DF-0F20-B344-9257-3F1D71CB9D7A}"/>
                </a:ext>
              </a:extLst>
            </p:cNvPr>
            <p:cNvSpPr/>
            <p:nvPr/>
          </p:nvSpPr>
          <p:spPr>
            <a:xfrm>
              <a:off x="7524824" y="978342"/>
              <a:ext cx="2239117" cy="408623"/>
            </a:xfrm>
            <a:prstGeom prst="roundRect">
              <a:avLst/>
            </a:prstGeom>
            <a:solidFill>
              <a:schemeClr val="bg1"/>
            </a:solidFill>
            <a:ln w="38100">
              <a:solidFill>
                <a:srgbClr val="A2403E"/>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Next step: on 2nd</a:t>
              </a:r>
            </a:p>
          </p:txBody>
        </p:sp>
      </p:grpSp>
      <p:pic>
        <p:nvPicPr>
          <p:cNvPr id="27" name="Picture 26">
            <a:extLst>
              <a:ext uri="{FF2B5EF4-FFF2-40B4-BE49-F238E27FC236}">
                <a16:creationId xmlns:a16="http://schemas.microsoft.com/office/drawing/2014/main" id="{1461066C-5749-C542-8165-8A53286BB1F1}"/>
              </a:ext>
            </a:extLst>
          </p:cNvPr>
          <p:cNvPicPr>
            <a:picLocks noChangeAspect="1"/>
          </p:cNvPicPr>
          <p:nvPr/>
        </p:nvPicPr>
        <p:blipFill rotWithShape="1">
          <a:blip r:embed="rId5"/>
          <a:srcRect t="772" b="1"/>
          <a:stretch/>
        </p:blipFill>
        <p:spPr>
          <a:xfrm>
            <a:off x="1260059" y="2508422"/>
            <a:ext cx="5346700" cy="4335040"/>
          </a:xfrm>
          <a:prstGeom prst="rect">
            <a:avLst/>
          </a:prstGeom>
        </p:spPr>
      </p:pic>
      <p:sp>
        <p:nvSpPr>
          <p:cNvPr id="7" name="Rounded Rectangle 6">
            <a:extLst>
              <a:ext uri="{FF2B5EF4-FFF2-40B4-BE49-F238E27FC236}">
                <a16:creationId xmlns:a16="http://schemas.microsoft.com/office/drawing/2014/main" id="{27F6221A-755E-CE42-BF7C-5F962A80EBA5}"/>
              </a:ext>
            </a:extLst>
          </p:cNvPr>
          <p:cNvSpPr/>
          <p:nvPr/>
        </p:nvSpPr>
        <p:spPr>
          <a:xfrm>
            <a:off x="4594955" y="2386693"/>
            <a:ext cx="1519541" cy="510778"/>
          </a:xfrm>
          <a:prstGeom prst="roundRect">
            <a:avLst/>
          </a:prstGeom>
          <a:solidFill>
            <a:schemeClr val="accent1"/>
          </a:solidFill>
          <a:ln w="38100">
            <a:noFill/>
          </a:ln>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Memory</a:t>
            </a:r>
          </a:p>
        </p:txBody>
      </p:sp>
      <p:sp>
        <p:nvSpPr>
          <p:cNvPr id="29" name="Right Arrow 28">
            <a:extLst>
              <a:ext uri="{FF2B5EF4-FFF2-40B4-BE49-F238E27FC236}">
                <a16:creationId xmlns:a16="http://schemas.microsoft.com/office/drawing/2014/main" id="{770C57EA-C084-3147-863D-481650A73254}"/>
              </a:ext>
            </a:extLst>
          </p:cNvPr>
          <p:cNvSpPr/>
          <p:nvPr/>
        </p:nvSpPr>
        <p:spPr>
          <a:xfrm>
            <a:off x="2932510" y="1782928"/>
            <a:ext cx="4540617" cy="625472"/>
          </a:xfrm>
          <a:prstGeom prst="rightArrow">
            <a:avLst>
              <a:gd name="adj1" fmla="val 53951"/>
              <a:gd name="adj2" fmla="val 112579"/>
            </a:avLst>
          </a:prstGeom>
          <a:solidFill>
            <a:srgbClr val="00206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Task</a:t>
            </a:r>
          </a:p>
        </p:txBody>
      </p:sp>
      <p:pic>
        <p:nvPicPr>
          <p:cNvPr id="30" name="Picture 29">
            <a:extLst>
              <a:ext uri="{FF2B5EF4-FFF2-40B4-BE49-F238E27FC236}">
                <a16:creationId xmlns:a16="http://schemas.microsoft.com/office/drawing/2014/main" id="{FFBC2356-A4D9-4D4D-994F-214C230BC11B}"/>
              </a:ext>
            </a:extLst>
          </p:cNvPr>
          <p:cNvPicPr>
            <a:picLocks noChangeAspect="1"/>
          </p:cNvPicPr>
          <p:nvPr/>
        </p:nvPicPr>
        <p:blipFill rotWithShape="1">
          <a:blip r:embed="rId6"/>
          <a:srcRect r="8536"/>
          <a:stretch/>
        </p:blipFill>
        <p:spPr>
          <a:xfrm>
            <a:off x="1470237" y="1002393"/>
            <a:ext cx="1161590" cy="1384300"/>
          </a:xfrm>
          <a:prstGeom prst="rect">
            <a:avLst/>
          </a:prstGeom>
        </p:spPr>
      </p:pic>
      <p:pic>
        <p:nvPicPr>
          <p:cNvPr id="3" name="Picture 2">
            <a:extLst>
              <a:ext uri="{FF2B5EF4-FFF2-40B4-BE49-F238E27FC236}">
                <a16:creationId xmlns:a16="http://schemas.microsoft.com/office/drawing/2014/main" id="{23B8CE34-E155-F54C-B54E-107544C58B52}"/>
              </a:ext>
            </a:extLst>
          </p:cNvPr>
          <p:cNvPicPr>
            <a:picLocks noChangeAspect="1"/>
          </p:cNvPicPr>
          <p:nvPr/>
        </p:nvPicPr>
        <p:blipFill>
          <a:blip r:embed="rId7"/>
          <a:stretch>
            <a:fillRect/>
          </a:stretch>
        </p:blipFill>
        <p:spPr>
          <a:xfrm>
            <a:off x="7464799" y="1782928"/>
            <a:ext cx="812800" cy="622300"/>
          </a:xfrm>
          <a:prstGeom prst="rect">
            <a:avLst/>
          </a:prstGeom>
        </p:spPr>
      </p:pic>
      <p:pic>
        <p:nvPicPr>
          <p:cNvPr id="4" name="Picture 3">
            <a:extLst>
              <a:ext uri="{FF2B5EF4-FFF2-40B4-BE49-F238E27FC236}">
                <a16:creationId xmlns:a16="http://schemas.microsoft.com/office/drawing/2014/main" id="{06E3EE97-062D-0842-BEBD-4F3D3E08FA68}"/>
              </a:ext>
            </a:extLst>
          </p:cNvPr>
          <p:cNvPicPr>
            <a:picLocks noChangeAspect="1"/>
          </p:cNvPicPr>
          <p:nvPr/>
        </p:nvPicPr>
        <p:blipFill>
          <a:blip r:embed="rId8"/>
          <a:stretch>
            <a:fillRect/>
          </a:stretch>
        </p:blipFill>
        <p:spPr>
          <a:xfrm>
            <a:off x="7569497" y="2674834"/>
            <a:ext cx="3362444" cy="1952724"/>
          </a:xfrm>
          <a:prstGeom prst="rect">
            <a:avLst/>
          </a:prstGeom>
        </p:spPr>
      </p:pic>
      <p:sp>
        <p:nvSpPr>
          <p:cNvPr id="19" name="Rounded Rectangle 18">
            <a:extLst>
              <a:ext uri="{FF2B5EF4-FFF2-40B4-BE49-F238E27FC236}">
                <a16:creationId xmlns:a16="http://schemas.microsoft.com/office/drawing/2014/main" id="{AC8C7E83-0858-8943-9774-B69CD8FE0B5D}"/>
              </a:ext>
            </a:extLst>
          </p:cNvPr>
          <p:cNvSpPr/>
          <p:nvPr/>
        </p:nvSpPr>
        <p:spPr>
          <a:xfrm>
            <a:off x="2827556" y="957223"/>
            <a:ext cx="3109418" cy="1021556"/>
          </a:xfrm>
          <a:prstGeom prst="roundRect">
            <a:avLst/>
          </a:prstGeom>
          <a:solidFill>
            <a:schemeClr val="bg1"/>
          </a:solidFill>
          <a:ln w="38100">
            <a:solidFill>
              <a:srgbClr val="002060"/>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How to cook: fry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Raw food: 6th and disk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Where to leave: disk A</a:t>
            </a:r>
          </a:p>
        </p:txBody>
      </p:sp>
      <p:sp>
        <p:nvSpPr>
          <p:cNvPr id="20" name="Rounded Rectangle 19">
            <a:extLst>
              <a:ext uri="{FF2B5EF4-FFF2-40B4-BE49-F238E27FC236}">
                <a16:creationId xmlns:a16="http://schemas.microsoft.com/office/drawing/2014/main" id="{D2266DAB-7618-B848-BF13-9086B9013585}"/>
              </a:ext>
            </a:extLst>
          </p:cNvPr>
          <p:cNvSpPr/>
          <p:nvPr/>
        </p:nvSpPr>
        <p:spPr>
          <a:xfrm>
            <a:off x="8185225" y="1457904"/>
            <a:ext cx="2387453" cy="1328023"/>
          </a:xfrm>
          <a:prstGeom prst="roundRect">
            <a:avLst/>
          </a:prstGeom>
          <a:solidFill>
            <a:schemeClr val="bg1"/>
          </a:solidFill>
          <a:ln w="38100">
            <a:solidFill>
              <a:srgbClr val="A2403E"/>
            </a:solidFill>
          </a:ln>
        </p:spPr>
        <p:txBody>
          <a:bodyPr wrap="square" rtlCol="0" anchor="ct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Fetch 6th</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Prepare disk 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Fry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Put into disk A</a:t>
            </a:r>
          </a:p>
        </p:txBody>
      </p:sp>
      <p:sp>
        <p:nvSpPr>
          <p:cNvPr id="22" name="Rounded Rectangle 21">
            <a:extLst>
              <a:ext uri="{FF2B5EF4-FFF2-40B4-BE49-F238E27FC236}">
                <a16:creationId xmlns:a16="http://schemas.microsoft.com/office/drawing/2014/main" id="{A3088B2F-B650-2B49-B076-E5F055628EA9}"/>
              </a:ext>
            </a:extLst>
          </p:cNvPr>
          <p:cNvSpPr/>
          <p:nvPr/>
        </p:nvSpPr>
        <p:spPr>
          <a:xfrm>
            <a:off x="7775751" y="5924190"/>
            <a:ext cx="2910059" cy="715089"/>
          </a:xfrm>
          <a:prstGeom prst="roundRect">
            <a:avLst/>
          </a:prstGeom>
          <a:solidFill>
            <a:schemeClr val="bg1"/>
          </a:solidFill>
          <a:ln w="38100">
            <a:solidFill>
              <a:srgbClr val="A2403E"/>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2403E"/>
                </a:solidFill>
                <a:effectLst/>
                <a:uLnTx/>
                <a:uFillTx/>
                <a:latin typeface="Arial" panose="020B0604020202020204" pitchFamily="34" charset="0"/>
                <a:ea typeface="+mn-ea"/>
                <a:cs typeface="Arial" panose="020B0604020202020204" pitchFamily="34" charset="0"/>
              </a:rPr>
              <a:t>General Purpose Registers (GPRs)</a:t>
            </a:r>
          </a:p>
        </p:txBody>
      </p:sp>
      <p:sp>
        <p:nvSpPr>
          <p:cNvPr id="25" name="Rounded Rectangle 24">
            <a:extLst>
              <a:ext uri="{FF2B5EF4-FFF2-40B4-BE49-F238E27FC236}">
                <a16:creationId xmlns:a16="http://schemas.microsoft.com/office/drawing/2014/main" id="{58EF823E-3D24-154C-91F1-ADF09079F1D7}"/>
              </a:ext>
            </a:extLst>
          </p:cNvPr>
          <p:cNvSpPr/>
          <p:nvPr/>
        </p:nvSpPr>
        <p:spPr>
          <a:xfrm>
            <a:off x="10304558" y="4368210"/>
            <a:ext cx="1444179" cy="510778"/>
          </a:xfrm>
          <a:prstGeom prst="roundRect">
            <a:avLst/>
          </a:prstGeom>
          <a:solidFill>
            <a:srgbClr val="A2403E"/>
          </a:solidFill>
          <a:ln w="38100">
            <a:noFill/>
          </a:ln>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CPU</a:t>
            </a:r>
          </a:p>
        </p:txBody>
      </p:sp>
      <p:pic>
        <p:nvPicPr>
          <p:cNvPr id="28" name="Picture 27">
            <a:extLst>
              <a:ext uri="{FF2B5EF4-FFF2-40B4-BE49-F238E27FC236}">
                <a16:creationId xmlns:a16="http://schemas.microsoft.com/office/drawing/2014/main" id="{45338A11-AFEE-E84C-8185-CFD5EDC7FC8E}"/>
              </a:ext>
            </a:extLst>
          </p:cNvPr>
          <p:cNvPicPr>
            <a:picLocks noChangeAspect="1"/>
          </p:cNvPicPr>
          <p:nvPr/>
        </p:nvPicPr>
        <p:blipFill>
          <a:blip r:embed="rId9"/>
          <a:stretch>
            <a:fillRect/>
          </a:stretch>
        </p:blipFill>
        <p:spPr>
          <a:xfrm>
            <a:off x="7652962" y="5043948"/>
            <a:ext cx="3027215" cy="743830"/>
          </a:xfrm>
          <a:prstGeom prst="rect">
            <a:avLst/>
          </a:prstGeom>
        </p:spPr>
      </p:pic>
      <p:pic>
        <p:nvPicPr>
          <p:cNvPr id="10" name="Picture 9">
            <a:extLst>
              <a:ext uri="{FF2B5EF4-FFF2-40B4-BE49-F238E27FC236}">
                <a16:creationId xmlns:a16="http://schemas.microsoft.com/office/drawing/2014/main" id="{CD6E50CD-48E0-944D-AE9F-3819B48EED91}"/>
              </a:ext>
            </a:extLst>
          </p:cNvPr>
          <p:cNvPicPr>
            <a:picLocks noChangeAspect="1"/>
          </p:cNvPicPr>
          <p:nvPr/>
        </p:nvPicPr>
        <p:blipFill>
          <a:blip r:embed="rId10"/>
          <a:stretch>
            <a:fillRect/>
          </a:stretch>
        </p:blipFill>
        <p:spPr>
          <a:xfrm>
            <a:off x="7659963" y="4985975"/>
            <a:ext cx="1590756" cy="893683"/>
          </a:xfrm>
          <a:prstGeom prst="rect">
            <a:avLst/>
          </a:prstGeom>
        </p:spPr>
      </p:pic>
      <p:pic>
        <p:nvPicPr>
          <p:cNvPr id="32" name="Picture 31">
            <a:extLst>
              <a:ext uri="{FF2B5EF4-FFF2-40B4-BE49-F238E27FC236}">
                <a16:creationId xmlns:a16="http://schemas.microsoft.com/office/drawing/2014/main" id="{5174F986-6E80-4044-A188-21C346E05B24}"/>
              </a:ext>
            </a:extLst>
          </p:cNvPr>
          <p:cNvPicPr>
            <a:picLocks noChangeAspect="1"/>
          </p:cNvPicPr>
          <p:nvPr/>
        </p:nvPicPr>
        <p:blipFill>
          <a:blip r:embed="rId11"/>
          <a:stretch>
            <a:fillRect/>
          </a:stretch>
        </p:blipFill>
        <p:spPr>
          <a:xfrm>
            <a:off x="10036024" y="3610159"/>
            <a:ext cx="390925" cy="390925"/>
          </a:xfrm>
          <a:prstGeom prst="rect">
            <a:avLst/>
          </a:prstGeom>
        </p:spPr>
      </p:pic>
      <p:pic>
        <p:nvPicPr>
          <p:cNvPr id="33" name="Picture 32">
            <a:extLst>
              <a:ext uri="{FF2B5EF4-FFF2-40B4-BE49-F238E27FC236}">
                <a16:creationId xmlns:a16="http://schemas.microsoft.com/office/drawing/2014/main" id="{50D26544-7D99-8343-B1F4-210D66C84B9D}"/>
              </a:ext>
            </a:extLst>
          </p:cNvPr>
          <p:cNvPicPr>
            <a:picLocks noChangeAspect="1"/>
          </p:cNvPicPr>
          <p:nvPr/>
        </p:nvPicPr>
        <p:blipFill>
          <a:blip r:embed="rId12"/>
          <a:stretch>
            <a:fillRect/>
          </a:stretch>
        </p:blipFill>
        <p:spPr>
          <a:xfrm>
            <a:off x="9548105" y="3610748"/>
            <a:ext cx="487920" cy="390336"/>
          </a:xfrm>
          <a:prstGeom prst="rect">
            <a:avLst/>
          </a:prstGeom>
        </p:spPr>
      </p:pic>
      <p:pic>
        <p:nvPicPr>
          <p:cNvPr id="5" name="Picture 4">
            <a:extLst>
              <a:ext uri="{FF2B5EF4-FFF2-40B4-BE49-F238E27FC236}">
                <a16:creationId xmlns:a16="http://schemas.microsoft.com/office/drawing/2014/main" id="{90836410-E90B-5446-A601-384D8E00D435}"/>
              </a:ext>
            </a:extLst>
          </p:cNvPr>
          <p:cNvPicPr>
            <a:picLocks noChangeAspect="1"/>
          </p:cNvPicPr>
          <p:nvPr/>
        </p:nvPicPr>
        <p:blipFill>
          <a:blip r:embed="rId13"/>
          <a:stretch>
            <a:fillRect/>
          </a:stretch>
        </p:blipFill>
        <p:spPr>
          <a:xfrm>
            <a:off x="9544269" y="3533839"/>
            <a:ext cx="906628" cy="510777"/>
          </a:xfrm>
          <a:prstGeom prst="rect">
            <a:avLst/>
          </a:prstGeom>
        </p:spPr>
      </p:pic>
    </p:spTree>
    <p:extLst>
      <p:ext uri="{BB962C8B-B14F-4D97-AF65-F5344CB8AC3E}">
        <p14:creationId xmlns:p14="http://schemas.microsoft.com/office/powerpoint/2010/main" val="213384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a:pPr algn="r">
                <a:spcBef>
                  <a:spcPct val="0"/>
                </a:spcBef>
                <a:buClrTx/>
                <a:buFontTx/>
                <a:buNone/>
              </a:pPr>
              <a:t>2</a:t>
            </a:fld>
            <a:endParaRPr lang="en-US" altLang="zh-CN" sz="1600" dirty="0"/>
          </a:p>
        </p:txBody>
      </p:sp>
      <p:sp>
        <p:nvSpPr>
          <p:cNvPr id="6" name="Rectangle 12">
            <a:extLst>
              <a:ext uri="{FF2B5EF4-FFF2-40B4-BE49-F238E27FC236}">
                <a16:creationId xmlns:a16="http://schemas.microsoft.com/office/drawing/2014/main" id="{9DA74013-E518-4560-A30E-31EF11EDC80A}"/>
              </a:ext>
            </a:extLst>
          </p:cNvPr>
          <p:cNvSpPr txBox="1">
            <a:spLocks noChangeArrowheads="1"/>
          </p:cNvSpPr>
          <p:nvPr/>
        </p:nvSpPr>
        <p:spPr bwMode="auto">
          <a:xfrm>
            <a:off x="2209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400" b="1" kern="0" baseline="0" dirty="0">
                <a:ea typeface="宋体" panose="02010600030101010101" pitchFamily="2" charset="-122"/>
              </a:rPr>
              <a:t>Many images and resources used in this lecture are collected from the Internet, and they are used only for the educational purpose. The copyright belong to the original owners, respectively. </a:t>
            </a:r>
          </a:p>
          <a:p>
            <a:pPr>
              <a:lnSpc>
                <a:spcPct val="90000"/>
              </a:lnSpc>
            </a:pPr>
            <a:endParaRPr lang="en-US" altLang="zh-CN" sz="2400" b="1" kern="0" baseline="0" dirty="0">
              <a:ea typeface="宋体" panose="02010600030101010101" pitchFamily="2" charset="-122"/>
            </a:endParaRPr>
          </a:p>
          <a:p>
            <a:pPr>
              <a:lnSpc>
                <a:spcPct val="90000"/>
              </a:lnSpc>
            </a:pPr>
            <a:r>
              <a:rPr lang="en-US" altLang="zh-CN" sz="2400" b="1" kern="0" baseline="0" dirty="0">
                <a:ea typeface="宋体" panose="02010600030101010101" pitchFamily="2" charset="-122"/>
              </a:rPr>
              <a:t>Part of slides credit to</a:t>
            </a:r>
          </a:p>
          <a:p>
            <a:pPr lvl="1">
              <a:lnSpc>
                <a:spcPct val="90000"/>
              </a:lnSpc>
            </a:pPr>
            <a:r>
              <a:rPr lang="en-US" altLang="zh-CN" sz="2000" b="1" kern="0" baseline="0" dirty="0">
                <a:ea typeface="宋体" panose="02010600030101010101" pitchFamily="2" charset="-122"/>
              </a:rPr>
              <a:t>CSAPP @ CMU</a:t>
            </a:r>
          </a:p>
          <a:p>
            <a:pPr lvl="1">
              <a:lnSpc>
                <a:spcPct val="90000"/>
              </a:lnSpc>
            </a:pPr>
            <a:r>
              <a:rPr lang="en-US" altLang="zh-CN" sz="2000" b="1" kern="0" baseline="0" dirty="0">
                <a:ea typeface="宋体" panose="02010600030101010101" pitchFamily="2" charset="-122"/>
              </a:rPr>
              <a:t>Prof. </a:t>
            </a:r>
            <a:r>
              <a:rPr lang="en-US" altLang="zh-CN" sz="2000" b="1" kern="0" baseline="0" dirty="0" err="1">
                <a:ea typeface="宋体" panose="02010600030101010101" pitchFamily="2" charset="-122"/>
              </a:rPr>
              <a:t>Yabo</a:t>
            </a:r>
            <a:r>
              <a:rPr lang="en-US" altLang="zh-CN" sz="2000" b="1" kern="0" baseline="0" dirty="0">
                <a:ea typeface="宋体" panose="02010600030101010101" pitchFamily="2" charset="-122"/>
              </a:rPr>
              <a:t> Dong @ ZJU</a:t>
            </a:r>
          </a:p>
          <a:p>
            <a:pPr lvl="1">
              <a:lnSpc>
                <a:spcPct val="90000"/>
              </a:lnSpc>
            </a:pPr>
            <a:r>
              <a:rPr lang="en-US" altLang="zh-CN" sz="2000" b="1" kern="0" baseline="0" dirty="0">
                <a:ea typeface="宋体" panose="02010600030101010101" pitchFamily="2" charset="-122"/>
              </a:rPr>
              <a:t>Dr. Jun Lu, </a:t>
            </a:r>
            <a:r>
              <a:rPr lang="en-US" altLang="zh-CN" sz="2000" b="1" kern="0" baseline="0" dirty="0" err="1">
                <a:ea typeface="宋体" panose="02010600030101010101" pitchFamily="2" charset="-122"/>
              </a:rPr>
              <a:t>Peiking</a:t>
            </a:r>
            <a:r>
              <a:rPr lang="en-US" altLang="zh-CN" sz="2000" b="1" kern="0" baseline="0" dirty="0">
                <a:ea typeface="宋体" panose="02010600030101010101" pitchFamily="2" charset="-122"/>
              </a:rPr>
              <a:t> Univ.</a:t>
            </a:r>
          </a:p>
          <a:p>
            <a:pPr lvl="1">
              <a:lnSpc>
                <a:spcPct val="90000"/>
              </a:lnSpc>
            </a:pPr>
            <a:r>
              <a:rPr lang="en-US" altLang="zh-CN" sz="2000" b="1" kern="0" baseline="0" dirty="0" err="1">
                <a:ea typeface="宋体" panose="02010600030101010101" pitchFamily="2" charset="-122"/>
              </a:rPr>
              <a:t>Coursera.org</a:t>
            </a:r>
            <a:endParaRPr lang="en-US" altLang="zh-CN" sz="2000" b="1" kern="0" baseline="0" dirty="0">
              <a:ea typeface="宋体" panose="02010600030101010101" pitchFamily="2" charset="-122"/>
            </a:endParaRPr>
          </a:p>
          <a:p>
            <a:pPr lvl="1">
              <a:lnSpc>
                <a:spcPct val="90000"/>
              </a:lnSpc>
            </a:pPr>
            <a:endParaRPr lang="en-US" altLang="zh-CN" sz="2000" b="1" kern="0" baseline="0" dirty="0">
              <a:ea typeface="宋体" panose="02010600030101010101" pitchFamily="2" charset="-122"/>
            </a:endParaRPr>
          </a:p>
          <a:p>
            <a:pPr lvl="1">
              <a:lnSpc>
                <a:spcPct val="90000"/>
              </a:lnSpc>
            </a:pPr>
            <a:endParaRPr lang="en-US" altLang="zh-CN" sz="2000" b="1" kern="0" baseline="0" dirty="0">
              <a:ea typeface="宋体" panose="02010600030101010101" pitchFamily="2" charset="-122"/>
            </a:endParaRPr>
          </a:p>
          <a:p>
            <a:pPr marL="0" indent="0">
              <a:lnSpc>
                <a:spcPct val="90000"/>
              </a:lnSpc>
              <a:buNone/>
            </a:pPr>
            <a:endParaRPr lang="en-US" altLang="zh-CN" sz="2400" b="1" kern="0" baseline="0" dirty="0">
              <a:ea typeface="宋体" panose="02010600030101010101" pitchFamily="2" charset="-122"/>
            </a:endParaRPr>
          </a:p>
        </p:txBody>
      </p:sp>
      <p:sp>
        <p:nvSpPr>
          <p:cNvPr id="7" name="Rectangle 4">
            <a:extLst>
              <a:ext uri="{FF2B5EF4-FFF2-40B4-BE49-F238E27FC236}">
                <a16:creationId xmlns:a16="http://schemas.microsoft.com/office/drawing/2014/main" id="{61613075-73BA-4468-B5E1-05BA35F281E1}"/>
              </a:ext>
            </a:extLst>
          </p:cNvPr>
          <p:cNvSpPr txBox="1">
            <a:spLocks noChangeArrowheads="1"/>
          </p:cNvSpPr>
          <p:nvPr/>
        </p:nvSpPr>
        <p:spPr>
          <a:xfrm>
            <a:off x="2051344" y="221683"/>
            <a:ext cx="7772400" cy="1020763"/>
          </a:xfrm>
          <a:prstGeom prst="rect">
            <a:avLst/>
          </a:prstGeom>
          <a:noFill/>
        </p:spPr>
        <p:txBody>
          <a:bodyPr anchor="ct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Helvetica" pitchFamily="34" charset="0"/>
              </a:defRPr>
            </a:lvl2pPr>
            <a:lvl3pPr algn="l" rtl="0" eaLnBrk="0" fontAlgn="base" hangingPunct="0">
              <a:spcBef>
                <a:spcPct val="0"/>
              </a:spcBef>
              <a:spcAft>
                <a:spcPct val="0"/>
              </a:spcAft>
              <a:defRPr sz="3200" b="1">
                <a:solidFill>
                  <a:schemeClr val="tx1"/>
                </a:solidFill>
                <a:latin typeface="Helvetica" pitchFamily="34" charset="0"/>
              </a:defRPr>
            </a:lvl3pPr>
            <a:lvl4pPr algn="l" rtl="0" eaLnBrk="0" fontAlgn="base" hangingPunct="0">
              <a:spcBef>
                <a:spcPct val="0"/>
              </a:spcBef>
              <a:spcAft>
                <a:spcPct val="0"/>
              </a:spcAft>
              <a:defRPr sz="3200" b="1">
                <a:solidFill>
                  <a:schemeClr val="tx1"/>
                </a:solidFill>
                <a:latin typeface="Helvetica" pitchFamily="34" charset="0"/>
              </a:defRPr>
            </a:lvl4pPr>
            <a:lvl5pPr algn="l" rtl="0" eaLnBrk="0" fontAlgn="base" hangingPunct="0">
              <a:spcBef>
                <a:spcPct val="0"/>
              </a:spcBef>
              <a:spcAft>
                <a:spcPct val="0"/>
              </a:spcAft>
              <a:defRPr sz="3200" b="1">
                <a:solidFill>
                  <a:schemeClr val="tx1"/>
                </a:solidFill>
                <a:latin typeface="Helvetica" pitchFamily="34" charset="0"/>
              </a:defRPr>
            </a:lvl5pPr>
            <a:lvl6pPr marL="457200" algn="l" rtl="0" eaLnBrk="0" fontAlgn="base" hangingPunct="0">
              <a:spcBef>
                <a:spcPct val="0"/>
              </a:spcBef>
              <a:spcAft>
                <a:spcPct val="0"/>
              </a:spcAft>
              <a:defRPr sz="3200" b="1">
                <a:solidFill>
                  <a:schemeClr val="tx1"/>
                </a:solidFill>
                <a:latin typeface="Helvetica" pitchFamily="34" charset="0"/>
              </a:defRPr>
            </a:lvl6pPr>
            <a:lvl7pPr marL="914400" algn="l" rtl="0" eaLnBrk="0" fontAlgn="base" hangingPunct="0">
              <a:spcBef>
                <a:spcPct val="0"/>
              </a:spcBef>
              <a:spcAft>
                <a:spcPct val="0"/>
              </a:spcAft>
              <a:defRPr sz="3200" b="1">
                <a:solidFill>
                  <a:schemeClr val="tx1"/>
                </a:solidFill>
                <a:latin typeface="Helvetica" pitchFamily="34" charset="0"/>
              </a:defRPr>
            </a:lvl7pPr>
            <a:lvl8pPr marL="1371600" algn="l" rtl="0" eaLnBrk="0" fontAlgn="base" hangingPunct="0">
              <a:spcBef>
                <a:spcPct val="0"/>
              </a:spcBef>
              <a:spcAft>
                <a:spcPct val="0"/>
              </a:spcAft>
              <a:defRPr sz="3200" b="1">
                <a:solidFill>
                  <a:schemeClr val="tx1"/>
                </a:solidFill>
                <a:latin typeface="Helvetica" pitchFamily="34" charset="0"/>
              </a:defRPr>
            </a:lvl8pPr>
            <a:lvl9pPr marL="1828800" algn="l" rtl="0" eaLnBrk="0" fontAlgn="base" hangingPunct="0">
              <a:spcBef>
                <a:spcPct val="0"/>
              </a:spcBef>
              <a:spcAft>
                <a:spcPct val="0"/>
              </a:spcAft>
              <a:defRPr sz="3200" b="1">
                <a:solidFill>
                  <a:schemeClr val="tx1"/>
                </a:solidFill>
                <a:latin typeface="Helvetica" pitchFamily="34" charset="0"/>
              </a:defRPr>
            </a:lvl9pPr>
          </a:lstStyle>
          <a:p>
            <a:r>
              <a:rPr lang="en-US" altLang="zh-CN" sz="2800" kern="0" baseline="0" dirty="0">
                <a:latin typeface="Arial" panose="020B0604020202020204" pitchFamily="34" charset="0"/>
                <a:ea typeface="宋体" panose="02010600030101010101" pitchFamily="2" charset="-122"/>
                <a:cs typeface="Arial" panose="020B0604020202020204" pitchFamily="34" charset="0"/>
              </a:rPr>
              <a:t>Disclaimer</a:t>
            </a:r>
          </a:p>
        </p:txBody>
      </p:sp>
    </p:spTree>
    <p:extLst>
      <p:ext uri="{BB962C8B-B14F-4D97-AF65-F5344CB8AC3E}">
        <p14:creationId xmlns:p14="http://schemas.microsoft.com/office/powerpoint/2010/main" val="24260704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0BD13C48-A0BB-4DA4-BA1D-4ED642A5303B}"/>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173A34B7-5671-433C-999F-7AA2EA680DD6}" type="slidenum">
              <a:rPr lang="en-US" altLang="zh-CN" sz="1600"/>
              <a:pPr>
                <a:spcBef>
                  <a:spcPct val="0"/>
                </a:spcBef>
                <a:buClrTx/>
                <a:buFontTx/>
                <a:buNone/>
              </a:pPr>
              <a:t>20</a:t>
            </a:fld>
            <a:endParaRPr lang="en-US" altLang="zh-CN" sz="1600" dirty="0"/>
          </a:p>
        </p:txBody>
      </p:sp>
      <p:sp>
        <p:nvSpPr>
          <p:cNvPr id="21507" name="Rectangle 4">
            <a:extLst>
              <a:ext uri="{FF2B5EF4-FFF2-40B4-BE49-F238E27FC236}">
                <a16:creationId xmlns:a16="http://schemas.microsoft.com/office/drawing/2014/main" id="{E782CF7E-8761-4078-944D-E0AD80843135}"/>
              </a:ext>
            </a:extLst>
          </p:cNvPr>
          <p:cNvSpPr>
            <a:spLocks noGrp="1" noChangeArrowheads="1"/>
          </p:cNvSpPr>
          <p:nvPr>
            <p:ph type="title"/>
          </p:nvPr>
        </p:nvSpPr>
        <p:spPr>
          <a:noFill/>
        </p:spPr>
        <p:txBody>
          <a:bodyPr/>
          <a:lstStyle/>
          <a:p>
            <a:r>
              <a:rPr lang="en-US" altLang="zh-CN" sz="2800">
                <a:ea typeface="宋体" panose="02010600030101010101" pitchFamily="2" charset="-122"/>
              </a:rPr>
              <a:t>Details in Von-Neumann Model</a:t>
            </a:r>
          </a:p>
        </p:txBody>
      </p:sp>
      <p:pic>
        <p:nvPicPr>
          <p:cNvPr id="21508" name="Picture 24" descr="Computer Organization | Von Neumann architecture - GeeksforGeeks">
            <a:extLst>
              <a:ext uri="{FF2B5EF4-FFF2-40B4-BE49-F238E27FC236}">
                <a16:creationId xmlns:a16="http://schemas.microsoft.com/office/drawing/2014/main" id="{0052C4D8-B38C-4176-9115-9A7EE08DA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430338"/>
            <a:ext cx="7772400" cy="464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文本框 3">
            <a:extLst>
              <a:ext uri="{FF2B5EF4-FFF2-40B4-BE49-F238E27FC236}">
                <a16:creationId xmlns:a16="http://schemas.microsoft.com/office/drawing/2014/main" id="{A5D1053C-CE0C-465B-ADDD-9FDCB028BF77}"/>
              </a:ext>
            </a:extLst>
          </p:cNvPr>
          <p:cNvSpPr txBox="1">
            <a:spLocks noChangeArrowheads="1"/>
          </p:cNvSpPr>
          <p:nvPr/>
        </p:nvSpPr>
        <p:spPr bwMode="auto">
          <a:xfrm>
            <a:off x="4610101" y="6480175"/>
            <a:ext cx="2836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spcBef>
                <a:spcPct val="0"/>
              </a:spcBef>
              <a:buClrTx/>
              <a:buFontTx/>
              <a:buNone/>
            </a:pPr>
            <a:r>
              <a:rPr lang="en-US" altLang="zh-CN" sz="1200">
                <a:ea typeface="宋体" panose="02010600030101010101" pitchFamily="2" charset="-122"/>
              </a:rPr>
              <a:t>https://media.geeksforgeeks.org/wp-content/uploads/vn_cpu.png</a:t>
            </a:r>
            <a:endParaRPr lang="zh-CN" altLang="en-US" sz="1200">
              <a:ea typeface="宋体" panose="02010600030101010101"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09312CDE-02D0-4340-8070-A9A67B3E3B4F}"/>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221C3889-AC24-4011-884F-F5536350808C}" type="slidenum">
              <a:rPr lang="en-US" altLang="zh-CN" sz="1600"/>
              <a:pPr>
                <a:spcBef>
                  <a:spcPct val="0"/>
                </a:spcBef>
                <a:buClrTx/>
                <a:buFontTx/>
                <a:buNone/>
              </a:pPr>
              <a:t>21</a:t>
            </a:fld>
            <a:endParaRPr lang="en-US" altLang="zh-CN" sz="1600" dirty="0"/>
          </a:p>
        </p:txBody>
      </p:sp>
      <p:sp>
        <p:nvSpPr>
          <p:cNvPr id="23555" name="Rectangle 11">
            <a:extLst>
              <a:ext uri="{FF2B5EF4-FFF2-40B4-BE49-F238E27FC236}">
                <a16:creationId xmlns:a16="http://schemas.microsoft.com/office/drawing/2014/main" id="{815A10B8-E87B-44B4-90C7-E9814839D241}"/>
              </a:ext>
            </a:extLst>
          </p:cNvPr>
          <p:cNvSpPr>
            <a:spLocks noGrp="1" noChangeArrowheads="1"/>
          </p:cNvSpPr>
          <p:nvPr>
            <p:ph type="title"/>
          </p:nvPr>
        </p:nvSpPr>
        <p:spPr>
          <a:xfrm>
            <a:off x="2239964" y="1"/>
            <a:ext cx="7947025" cy="1020763"/>
          </a:xfrm>
        </p:spPr>
        <p:txBody>
          <a:bodyPr/>
          <a:lstStyle/>
          <a:p>
            <a:r>
              <a:rPr lang="en-US" altLang="zh-CN">
                <a:ea typeface="宋体" panose="02010600030101010101" pitchFamily="2" charset="-122"/>
              </a:rPr>
              <a:t>Program Representation and Execution</a:t>
            </a:r>
          </a:p>
        </p:txBody>
      </p:sp>
      <p:sp>
        <p:nvSpPr>
          <p:cNvPr id="23556" name="Rectangle 12">
            <a:extLst>
              <a:ext uri="{FF2B5EF4-FFF2-40B4-BE49-F238E27FC236}">
                <a16:creationId xmlns:a16="http://schemas.microsoft.com/office/drawing/2014/main" id="{B3A15B39-8E66-4499-8A2A-AA78729824B4}"/>
              </a:ext>
            </a:extLst>
          </p:cNvPr>
          <p:cNvSpPr>
            <a:spLocks noGrp="1" noChangeArrowheads="1"/>
          </p:cNvSpPr>
          <p:nvPr>
            <p:ph type="body" idx="1"/>
          </p:nvPr>
        </p:nvSpPr>
        <p:spPr>
          <a:xfrm>
            <a:off x="2209800" y="1385888"/>
            <a:ext cx="7772400" cy="5027612"/>
          </a:xfrm>
        </p:spPr>
        <p:txBody>
          <a:bodyPr/>
          <a:lstStyle/>
          <a:p>
            <a:pPr>
              <a:lnSpc>
                <a:spcPct val="90000"/>
              </a:lnSpc>
            </a:pPr>
            <a:r>
              <a:rPr lang="en-US" altLang="zh-CN" sz="2400" b="1">
                <a:ea typeface="宋体" panose="02010600030101010101" pitchFamily="2" charset="-122"/>
              </a:rPr>
              <a:t>Program Representation</a:t>
            </a:r>
          </a:p>
          <a:p>
            <a:pPr>
              <a:lnSpc>
                <a:spcPct val="90000"/>
              </a:lnSpc>
            </a:pPr>
            <a:r>
              <a:rPr lang="en-US" altLang="zh-CN" sz="2400" b="1">
                <a:ea typeface="宋体" panose="02010600030101010101" pitchFamily="2" charset="-122"/>
              </a:rPr>
              <a:t>Program Execution</a:t>
            </a:r>
          </a:p>
          <a:p>
            <a:pPr>
              <a:lnSpc>
                <a:spcPct val="90000"/>
              </a:lnSpc>
            </a:pPr>
            <a:endParaRPr lang="en-US" altLang="zh-CN" sz="2000" b="1">
              <a:ea typeface="宋体" panose="02010600030101010101" pitchFamily="2"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72518122-3E9B-4BAD-B66A-14DE434E279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A1E9E3AA-D156-4FEE-8C8E-839627190804}" type="slidenum">
              <a:rPr lang="en-US" altLang="zh-CN" sz="1600"/>
              <a:pPr>
                <a:spcBef>
                  <a:spcPct val="0"/>
                </a:spcBef>
                <a:buClrTx/>
                <a:buFontTx/>
                <a:buNone/>
              </a:pPr>
              <a:t>22</a:t>
            </a:fld>
            <a:endParaRPr lang="en-US" altLang="zh-CN" sz="1600" dirty="0"/>
          </a:p>
        </p:txBody>
      </p:sp>
      <p:sp>
        <p:nvSpPr>
          <p:cNvPr id="25603" name="Rectangle 11">
            <a:extLst>
              <a:ext uri="{FF2B5EF4-FFF2-40B4-BE49-F238E27FC236}">
                <a16:creationId xmlns:a16="http://schemas.microsoft.com/office/drawing/2014/main" id="{4806DB0D-6142-448B-BCCC-E09097ED278E}"/>
              </a:ext>
            </a:extLst>
          </p:cNvPr>
          <p:cNvSpPr>
            <a:spLocks noGrp="1" noChangeArrowheads="1"/>
          </p:cNvSpPr>
          <p:nvPr>
            <p:ph type="title"/>
          </p:nvPr>
        </p:nvSpPr>
        <p:spPr>
          <a:xfrm>
            <a:off x="2239964" y="1"/>
            <a:ext cx="7947025" cy="1020763"/>
          </a:xfrm>
        </p:spPr>
        <p:txBody>
          <a:bodyPr/>
          <a:lstStyle/>
          <a:p>
            <a:r>
              <a:rPr lang="en-US" altLang="zh-CN">
                <a:ea typeface="宋体" panose="02010600030101010101" pitchFamily="2" charset="-122"/>
              </a:rPr>
              <a:t>Program Representation</a:t>
            </a:r>
          </a:p>
        </p:txBody>
      </p:sp>
      <p:sp>
        <p:nvSpPr>
          <p:cNvPr id="25604" name="Rectangle 12">
            <a:extLst>
              <a:ext uri="{FF2B5EF4-FFF2-40B4-BE49-F238E27FC236}">
                <a16:creationId xmlns:a16="http://schemas.microsoft.com/office/drawing/2014/main" id="{095A4B4D-F0C4-4B53-924F-93AAC745EDCF}"/>
              </a:ext>
            </a:extLst>
          </p:cNvPr>
          <p:cNvSpPr>
            <a:spLocks noGrp="1" noChangeArrowheads="1"/>
          </p:cNvSpPr>
          <p:nvPr>
            <p:ph type="body" idx="1"/>
          </p:nvPr>
        </p:nvSpPr>
        <p:spPr>
          <a:xfrm>
            <a:off x="2209800" y="1385888"/>
            <a:ext cx="7772400" cy="5027612"/>
          </a:xfrm>
        </p:spPr>
        <p:txBody>
          <a:bodyPr/>
          <a:lstStyle/>
          <a:p>
            <a:pPr>
              <a:lnSpc>
                <a:spcPct val="90000"/>
              </a:lnSpc>
            </a:pPr>
            <a:r>
              <a:rPr lang="en-US" altLang="zh-CN" sz="2400" b="1">
                <a:ea typeface="宋体" panose="02010600030101010101" pitchFamily="2" charset="-122"/>
              </a:rPr>
              <a:t>Instructions</a:t>
            </a:r>
          </a:p>
          <a:p>
            <a:pPr lvl="1">
              <a:lnSpc>
                <a:spcPct val="90000"/>
              </a:lnSpc>
            </a:pPr>
            <a:r>
              <a:rPr lang="en-US" altLang="zh-CN" sz="2000" b="1">
                <a:ea typeface="宋体" panose="02010600030101010101" pitchFamily="2" charset="-122"/>
              </a:rPr>
              <a:t>0/1 binaries</a:t>
            </a:r>
          </a:p>
          <a:p>
            <a:pPr>
              <a:lnSpc>
                <a:spcPct val="90000"/>
              </a:lnSpc>
            </a:pPr>
            <a:endParaRPr lang="en-US" altLang="zh-CN" sz="2400" b="1">
              <a:ea typeface="宋体" panose="02010600030101010101" pitchFamily="2" charset="-122"/>
            </a:endParaRPr>
          </a:p>
          <a:p>
            <a:pPr>
              <a:lnSpc>
                <a:spcPct val="90000"/>
              </a:lnSpc>
            </a:pPr>
            <a:r>
              <a:rPr lang="en-US" altLang="zh-CN" sz="2400" b="1">
                <a:ea typeface="宋体" panose="02010600030101010101" pitchFamily="2" charset="-122"/>
              </a:rPr>
              <a:t>Program Language</a:t>
            </a:r>
          </a:p>
        </p:txBody>
      </p:sp>
      <p:graphicFrame>
        <p:nvGraphicFramePr>
          <p:cNvPr id="4" name="表格 4">
            <a:extLst>
              <a:ext uri="{FF2B5EF4-FFF2-40B4-BE49-F238E27FC236}">
                <a16:creationId xmlns:a16="http://schemas.microsoft.com/office/drawing/2014/main" id="{25C005B9-3136-4CB0-92C3-FFCF3B709FD2}"/>
              </a:ext>
            </a:extLst>
          </p:cNvPr>
          <p:cNvGraphicFramePr>
            <a:graphicFrameLocks noGrp="1"/>
          </p:cNvGraphicFramePr>
          <p:nvPr/>
        </p:nvGraphicFramePr>
        <p:xfrm>
          <a:off x="2103438" y="3157538"/>
          <a:ext cx="2571750" cy="1485900"/>
        </p:xfrm>
        <a:graphic>
          <a:graphicData uri="http://schemas.openxmlformats.org/drawingml/2006/table">
            <a:tbl>
              <a:tblPr/>
              <a:tblGrid>
                <a:gridCol w="2571750">
                  <a:extLst>
                    <a:ext uri="{9D8B030D-6E8A-4147-A177-3AD203B41FA5}">
                      <a16:colId xmlns:a16="http://schemas.microsoft.com/office/drawing/2014/main" val="3552679254"/>
                    </a:ext>
                  </a:extLst>
                </a:gridCol>
              </a:tblGrid>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Low Level Language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5207214"/>
                  </a:ext>
                </a:extLst>
              </a:tr>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Machine Language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alpha val="20000"/>
                      </a:srgbClr>
                    </a:solidFill>
                  </a:tcPr>
                </a:tc>
                <a:extLst>
                  <a:ext uri="{0D108BD9-81ED-4DB2-BD59-A6C34878D82A}">
                    <a16:rowId xmlns:a16="http://schemas.microsoft.com/office/drawing/2014/main" val="782972207"/>
                  </a:ext>
                </a:extLst>
              </a:tr>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Assembly Language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2689889"/>
                  </a:ext>
                </a:extLst>
              </a:tr>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alpha val="20000"/>
                      </a:srgbClr>
                    </a:solidFill>
                  </a:tcPr>
                </a:tc>
                <a:extLst>
                  <a:ext uri="{0D108BD9-81ED-4DB2-BD59-A6C34878D82A}">
                    <a16:rowId xmlns:a16="http://schemas.microsoft.com/office/drawing/2014/main" val="553772385"/>
                  </a:ext>
                </a:extLst>
              </a:tr>
            </a:tbl>
          </a:graphicData>
        </a:graphic>
      </p:graphicFrame>
      <p:graphicFrame>
        <p:nvGraphicFramePr>
          <p:cNvPr id="8" name="表格 4">
            <a:extLst>
              <a:ext uri="{FF2B5EF4-FFF2-40B4-BE49-F238E27FC236}">
                <a16:creationId xmlns:a16="http://schemas.microsoft.com/office/drawing/2014/main" id="{D332F102-8C88-42BC-AB6F-A6C137B1790E}"/>
              </a:ext>
            </a:extLst>
          </p:cNvPr>
          <p:cNvGraphicFramePr>
            <a:graphicFrameLocks noGrp="1"/>
          </p:cNvGraphicFramePr>
          <p:nvPr/>
        </p:nvGraphicFramePr>
        <p:xfrm>
          <a:off x="7605713" y="3157538"/>
          <a:ext cx="2540000" cy="1485900"/>
        </p:xfrm>
        <a:graphic>
          <a:graphicData uri="http://schemas.openxmlformats.org/drawingml/2006/table">
            <a:tbl>
              <a:tblPr/>
              <a:tblGrid>
                <a:gridCol w="2540000">
                  <a:extLst>
                    <a:ext uri="{9D8B030D-6E8A-4147-A177-3AD203B41FA5}">
                      <a16:colId xmlns:a16="http://schemas.microsoft.com/office/drawing/2014/main" val="2759407858"/>
                    </a:ext>
                  </a:extLst>
                </a:gridCol>
              </a:tblGrid>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High Level Language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284660"/>
                  </a:ext>
                </a:extLst>
              </a:tr>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alpha val="20000"/>
                      </a:srgbClr>
                    </a:solidFill>
                  </a:tcPr>
                </a:tc>
                <a:extLst>
                  <a:ext uri="{0D108BD9-81ED-4DB2-BD59-A6C34878D82A}">
                    <a16:rowId xmlns:a16="http://schemas.microsoft.com/office/drawing/2014/main" val="299752524"/>
                  </a:ext>
                </a:extLst>
              </a:tr>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Java</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271069"/>
                  </a:ext>
                </a:extLst>
              </a:tr>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alpha val="20000"/>
                      </a:srgbClr>
                    </a:solidFill>
                  </a:tcPr>
                </a:tc>
                <a:extLst>
                  <a:ext uri="{0D108BD9-81ED-4DB2-BD59-A6C34878D82A}">
                    <a16:rowId xmlns:a16="http://schemas.microsoft.com/office/drawing/2014/main" val="1344551955"/>
                  </a:ext>
                </a:extLst>
              </a:tr>
            </a:tbl>
          </a:graphicData>
        </a:graphic>
      </p:graphicFrame>
      <p:graphicFrame>
        <p:nvGraphicFramePr>
          <p:cNvPr id="9" name="表格 4">
            <a:extLst>
              <a:ext uri="{FF2B5EF4-FFF2-40B4-BE49-F238E27FC236}">
                <a16:creationId xmlns:a16="http://schemas.microsoft.com/office/drawing/2014/main" id="{228CED0C-E824-493D-AFF8-159282F391D0}"/>
              </a:ext>
            </a:extLst>
          </p:cNvPr>
          <p:cNvGraphicFramePr>
            <a:graphicFrameLocks noGrp="1"/>
          </p:cNvGraphicFramePr>
          <p:nvPr>
            <p:extLst>
              <p:ext uri="{D42A27DB-BD31-4B8C-83A1-F6EECF244321}">
                <p14:modId xmlns:p14="http://schemas.microsoft.com/office/powerpoint/2010/main" val="1229523482"/>
              </p:ext>
            </p:extLst>
          </p:nvPr>
        </p:nvGraphicFramePr>
        <p:xfrm>
          <a:off x="5246688" y="5183667"/>
          <a:ext cx="1933575" cy="1485900"/>
        </p:xfrm>
        <a:graphic>
          <a:graphicData uri="http://schemas.openxmlformats.org/drawingml/2006/table">
            <a:tbl>
              <a:tblPr/>
              <a:tblGrid>
                <a:gridCol w="1933575">
                  <a:extLst>
                    <a:ext uri="{9D8B030D-6E8A-4147-A177-3AD203B41FA5}">
                      <a16:colId xmlns:a16="http://schemas.microsoft.com/office/drawing/2014/main" val="980968380"/>
                    </a:ext>
                  </a:extLst>
                </a:gridCol>
              </a:tblGrid>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Translator</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298957"/>
                  </a:ext>
                </a:extLst>
              </a:tr>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Assembler</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alpha val="20000"/>
                      </a:srgbClr>
                    </a:solidFill>
                  </a:tcPr>
                </a:tc>
                <a:extLst>
                  <a:ext uri="{0D108BD9-81ED-4DB2-BD59-A6C34878D82A}">
                    <a16:rowId xmlns:a16="http://schemas.microsoft.com/office/drawing/2014/main" val="1537971063"/>
                  </a:ext>
                </a:extLst>
              </a:tr>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Interpreter</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9074161"/>
                  </a:ext>
                </a:extLst>
              </a:tr>
              <a:tr h="371475">
                <a:tc>
                  <a:txBody>
                    <a:bodyPr/>
                    <a:lstStyle>
                      <a:lvl1pPr>
                        <a:spcBef>
                          <a:spcPct val="20000"/>
                        </a:spcBef>
                        <a:buClr>
                          <a:srgbClr val="3333FF"/>
                        </a:buClr>
                        <a:buFont typeface="Wingdings" panose="05000000000000000000" pitchFamily="2" charset="2"/>
                        <a:defRPr sz="2800">
                          <a:solidFill>
                            <a:schemeClr val="tx1"/>
                          </a:solidFill>
                          <a:latin typeface="Times New Roman" panose="02020603050405020304" pitchFamily="18" charset="0"/>
                        </a:defRPr>
                      </a:lvl1pPr>
                      <a:lvl2pPr marL="742950" indent="-285750">
                        <a:spcBef>
                          <a:spcPct val="20000"/>
                        </a:spcBef>
                        <a:buClr>
                          <a:srgbClr val="3333FF"/>
                        </a:buClr>
                        <a:buSzPct val="150000"/>
                        <a:defRPr sz="24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defRPr sz="2000">
                          <a:solidFill>
                            <a:schemeClr val="tx1"/>
                          </a:solidFill>
                          <a:latin typeface="Times New Roman" panose="02020603050405020304" pitchFamily="18" charset="0"/>
                        </a:defRPr>
                      </a:lvl3pPr>
                      <a:lvl4pPr marL="1600200" indent="-228600">
                        <a:spcBef>
                          <a:spcPct val="20000"/>
                        </a:spcBef>
                        <a:buClr>
                          <a:srgbClr val="3333FF"/>
                        </a:buClr>
                        <a:buSzPct val="150000"/>
                        <a:defRPr>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Compiler</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alpha val="20000"/>
                      </a:srgbClr>
                    </a:solidFill>
                  </a:tcPr>
                </a:tc>
                <a:extLst>
                  <a:ext uri="{0D108BD9-81ED-4DB2-BD59-A6C34878D82A}">
                    <a16:rowId xmlns:a16="http://schemas.microsoft.com/office/drawing/2014/main" val="2951850084"/>
                  </a:ext>
                </a:extLst>
              </a:tr>
            </a:tbl>
          </a:graphicData>
        </a:graphic>
      </p:graphicFrame>
      <p:sp>
        <p:nvSpPr>
          <p:cNvPr id="20" name="箭头: 左右 19">
            <a:extLst>
              <a:ext uri="{FF2B5EF4-FFF2-40B4-BE49-F238E27FC236}">
                <a16:creationId xmlns:a16="http://schemas.microsoft.com/office/drawing/2014/main" id="{618324A1-3EDC-407E-B5B4-366F4DA11F83}"/>
              </a:ext>
            </a:extLst>
          </p:cNvPr>
          <p:cNvSpPr/>
          <p:nvPr/>
        </p:nvSpPr>
        <p:spPr bwMode="auto">
          <a:xfrm>
            <a:off x="5301546" y="3692526"/>
            <a:ext cx="1588908" cy="414337"/>
          </a:xfrm>
          <a:prstGeom prst="leftRightArrow">
            <a:avLst/>
          </a:prstGeom>
          <a:solidFill>
            <a:srgbClr val="3333FF"/>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solidFill>
                <a:schemeClr val="accent2"/>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a:extLst>
              <a:ext uri="{FF2B5EF4-FFF2-40B4-BE49-F238E27FC236}">
                <a16:creationId xmlns:a16="http://schemas.microsoft.com/office/drawing/2014/main" id="{95EFE623-1792-42E6-BE05-7CA733D09C8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E2F23C0D-AB3C-4711-A733-AB2C598CFC95}" type="slidenum">
              <a:rPr lang="en-US" altLang="zh-CN" sz="1600"/>
              <a:pPr>
                <a:spcBef>
                  <a:spcPct val="0"/>
                </a:spcBef>
                <a:buClrTx/>
                <a:buFontTx/>
                <a:buNone/>
              </a:pPr>
              <a:t>23</a:t>
            </a:fld>
            <a:endParaRPr lang="en-US" altLang="zh-CN" sz="1600" dirty="0"/>
          </a:p>
        </p:txBody>
      </p:sp>
      <p:sp>
        <p:nvSpPr>
          <p:cNvPr id="27651" name="Rectangle 11">
            <a:extLst>
              <a:ext uri="{FF2B5EF4-FFF2-40B4-BE49-F238E27FC236}">
                <a16:creationId xmlns:a16="http://schemas.microsoft.com/office/drawing/2014/main" id="{FA86EC47-59EB-44BB-8CC7-564543FA0FAE}"/>
              </a:ext>
            </a:extLst>
          </p:cNvPr>
          <p:cNvSpPr>
            <a:spLocks noGrp="1" noChangeArrowheads="1"/>
          </p:cNvSpPr>
          <p:nvPr>
            <p:ph type="title"/>
          </p:nvPr>
        </p:nvSpPr>
        <p:spPr>
          <a:xfrm>
            <a:off x="2239964" y="1"/>
            <a:ext cx="7947025" cy="1020763"/>
          </a:xfrm>
        </p:spPr>
        <p:txBody>
          <a:bodyPr/>
          <a:lstStyle/>
          <a:p>
            <a:r>
              <a:rPr lang="en-US" altLang="zh-CN">
                <a:ea typeface="宋体" panose="02010600030101010101" pitchFamily="2" charset="-122"/>
              </a:rPr>
              <a:t>Program Execution</a:t>
            </a:r>
          </a:p>
        </p:txBody>
      </p:sp>
      <p:sp>
        <p:nvSpPr>
          <p:cNvPr id="27652" name="Rectangle 12">
            <a:extLst>
              <a:ext uri="{FF2B5EF4-FFF2-40B4-BE49-F238E27FC236}">
                <a16:creationId xmlns:a16="http://schemas.microsoft.com/office/drawing/2014/main" id="{829BC503-AE28-444A-9A47-987A4FEFCDDB}"/>
              </a:ext>
            </a:extLst>
          </p:cNvPr>
          <p:cNvSpPr>
            <a:spLocks noGrp="1" noChangeArrowheads="1"/>
          </p:cNvSpPr>
          <p:nvPr>
            <p:ph type="body" idx="1"/>
          </p:nvPr>
        </p:nvSpPr>
        <p:spPr>
          <a:xfrm>
            <a:off x="2209800" y="1385888"/>
            <a:ext cx="7772400" cy="5027612"/>
          </a:xfrm>
        </p:spPr>
        <p:txBody>
          <a:bodyPr/>
          <a:lstStyle/>
          <a:p>
            <a:pPr>
              <a:lnSpc>
                <a:spcPct val="90000"/>
              </a:lnSpc>
            </a:pPr>
            <a:r>
              <a:rPr lang="en-US" altLang="zh-CN" sz="2400" b="1">
                <a:ea typeface="宋体" panose="02010600030101010101" pitchFamily="2" charset="-122"/>
              </a:rPr>
              <a:t>Execute Instructions Automatically</a:t>
            </a:r>
          </a:p>
          <a:p>
            <a:pPr lvl="1">
              <a:lnSpc>
                <a:spcPct val="90000"/>
              </a:lnSpc>
            </a:pPr>
            <a:r>
              <a:rPr lang="en-US" altLang="zh-CN" sz="2000" b="1">
                <a:ea typeface="宋体" panose="02010600030101010101" pitchFamily="2" charset="-122"/>
              </a:rPr>
              <a:t>Instruction Fetch</a:t>
            </a:r>
          </a:p>
          <a:p>
            <a:pPr lvl="1">
              <a:lnSpc>
                <a:spcPct val="90000"/>
              </a:lnSpc>
            </a:pPr>
            <a:r>
              <a:rPr lang="en-US" altLang="zh-CN" sz="2000" b="1">
                <a:ea typeface="宋体" panose="02010600030101010101" pitchFamily="2" charset="-122"/>
              </a:rPr>
              <a:t>Instruction Decode</a:t>
            </a:r>
          </a:p>
          <a:p>
            <a:pPr lvl="1">
              <a:lnSpc>
                <a:spcPct val="90000"/>
              </a:lnSpc>
            </a:pPr>
            <a:r>
              <a:rPr lang="en-US" altLang="zh-CN" sz="2000" b="1">
                <a:ea typeface="宋体" panose="02010600030101010101" pitchFamily="2" charset="-122"/>
              </a:rPr>
              <a:t>Execute</a:t>
            </a:r>
          </a:p>
          <a:p>
            <a:pPr lvl="1">
              <a:lnSpc>
                <a:spcPct val="90000"/>
              </a:lnSpc>
            </a:pPr>
            <a:r>
              <a:rPr lang="en-US" altLang="zh-CN" sz="2000" b="1">
                <a:ea typeface="宋体" panose="02010600030101010101" pitchFamily="2" charset="-122"/>
              </a:rPr>
              <a:t>Memory Access</a:t>
            </a:r>
          </a:p>
          <a:p>
            <a:pPr lvl="1">
              <a:lnSpc>
                <a:spcPct val="90000"/>
              </a:lnSpc>
            </a:pPr>
            <a:r>
              <a:rPr lang="en-US" altLang="zh-CN" sz="2000" b="1">
                <a:ea typeface="宋体" panose="02010600030101010101" pitchFamily="2" charset="-122"/>
              </a:rPr>
              <a:t>Write Back</a:t>
            </a:r>
            <a:endParaRPr lang="en-US" altLang="zh-CN" sz="2400" b="1">
              <a:ea typeface="宋体" panose="02010600030101010101" pitchFamily="2" charset="-122"/>
            </a:endParaRPr>
          </a:p>
          <a:p>
            <a:pPr>
              <a:lnSpc>
                <a:spcPct val="90000"/>
              </a:lnSpc>
            </a:pPr>
            <a:endParaRPr lang="en-US" altLang="zh-CN" sz="2000" b="1">
              <a:ea typeface="宋体" panose="02010600030101010101"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a:extLst>
              <a:ext uri="{FF2B5EF4-FFF2-40B4-BE49-F238E27FC236}">
                <a16:creationId xmlns:a16="http://schemas.microsoft.com/office/drawing/2014/main" id="{D638A6C0-BE9B-41D8-A216-D0302AEA7DC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C4FE3090-E2F3-4513-A6B3-D42FA2FA8C09}" type="slidenum">
              <a:rPr lang="en-US" altLang="zh-CN" sz="1600"/>
              <a:pPr>
                <a:spcBef>
                  <a:spcPct val="0"/>
                </a:spcBef>
                <a:buClrTx/>
                <a:buFontTx/>
                <a:buNone/>
              </a:pPr>
              <a:t>24</a:t>
            </a:fld>
            <a:endParaRPr lang="en-US" altLang="zh-CN" sz="1600" dirty="0"/>
          </a:p>
        </p:txBody>
      </p:sp>
      <p:sp>
        <p:nvSpPr>
          <p:cNvPr id="31747" name="Rectangle 2">
            <a:extLst>
              <a:ext uri="{FF2B5EF4-FFF2-40B4-BE49-F238E27FC236}">
                <a16:creationId xmlns:a16="http://schemas.microsoft.com/office/drawing/2014/main" id="{14931466-A2B0-45A6-B907-9DCE4DD3F7A6}"/>
              </a:ext>
            </a:extLst>
          </p:cNvPr>
          <p:cNvSpPr>
            <a:spLocks noGrp="1" noChangeArrowheads="1"/>
          </p:cNvSpPr>
          <p:nvPr>
            <p:ph type="title"/>
          </p:nvPr>
        </p:nvSpPr>
        <p:spPr/>
        <p:txBody>
          <a:bodyPr/>
          <a:lstStyle/>
          <a:p>
            <a:r>
              <a:rPr lang="en-US" altLang="zh-CN">
                <a:ea typeface="宋体" panose="02010600030101010101" pitchFamily="2" charset="-122"/>
              </a:rPr>
              <a:t>Overview</a:t>
            </a:r>
          </a:p>
        </p:txBody>
      </p:sp>
      <p:sp>
        <p:nvSpPr>
          <p:cNvPr id="17412" name="Rectangle 3">
            <a:extLst>
              <a:ext uri="{FF2B5EF4-FFF2-40B4-BE49-F238E27FC236}">
                <a16:creationId xmlns:a16="http://schemas.microsoft.com/office/drawing/2014/main" id="{13130B4C-57F4-4CC0-A5ED-5903AD388F42}"/>
              </a:ext>
            </a:extLst>
          </p:cNvPr>
          <p:cNvSpPr>
            <a:spLocks noGrp="1" noChangeArrowheads="1"/>
          </p:cNvSpPr>
          <p:nvPr>
            <p:ph type="body" idx="1"/>
          </p:nvPr>
        </p:nvSpPr>
        <p:spPr/>
        <p:txBody>
          <a:bodyPr/>
          <a:lstStyle/>
          <a:p>
            <a:pPr>
              <a:defRPr/>
            </a:pPr>
            <a:r>
              <a:rPr lang="en-US" altLang="zh-CN" sz="2800" b="1" dirty="0">
                <a:solidFill>
                  <a:srgbClr val="BFBFBF"/>
                </a:solidFill>
                <a:ea typeface="宋体" panose="02010600030101010101" pitchFamily="2" charset="-122"/>
              </a:rPr>
              <a:t>Introduction to computer systems</a:t>
            </a:r>
          </a:p>
          <a:p>
            <a:pPr>
              <a:defRPr/>
            </a:pPr>
            <a:r>
              <a:rPr lang="en-US" altLang="zh-CN" sz="2800" b="1" dirty="0">
                <a:solidFill>
                  <a:schemeClr val="accent4"/>
                </a:solidFill>
                <a:ea typeface="宋体" panose="02010600030101010101" pitchFamily="2" charset="-122"/>
              </a:rPr>
              <a:t>Binary number representation</a:t>
            </a:r>
          </a:p>
          <a:p>
            <a:pPr>
              <a:defRPr/>
            </a:pPr>
            <a:r>
              <a:rPr lang="en-US" altLang="zh-CN" sz="2800" b="1" dirty="0">
                <a:solidFill>
                  <a:schemeClr val="bg1">
                    <a:lumMod val="75000"/>
                  </a:schemeClr>
                </a:solidFill>
                <a:ea typeface="宋体" panose="02010600030101010101" pitchFamily="2" charset="-122"/>
              </a:rPr>
              <a:t>Arithmetic operations</a:t>
            </a:r>
            <a:endParaRPr lang="en-US" altLang="zh-CN" sz="2800" b="1" dirty="0">
              <a:solidFill>
                <a:schemeClr val="accent4"/>
              </a:solidFill>
              <a:ea typeface="宋体" panose="02010600030101010101" pitchFamily="2" charset="-122"/>
            </a:endParaRPr>
          </a:p>
          <a:p>
            <a:pPr>
              <a:defRPr/>
            </a:pPr>
            <a:r>
              <a:rPr lang="en-US" altLang="zh-CN" sz="2800" b="1" dirty="0">
                <a:solidFill>
                  <a:schemeClr val="bg1">
                    <a:lumMod val="75000"/>
                  </a:schemeClr>
                </a:solidFill>
                <a:ea typeface="宋体" panose="02010600030101010101" pitchFamily="2" charset="-122"/>
              </a:rPr>
              <a:t>Representation of numeric data</a:t>
            </a:r>
          </a:p>
          <a:p>
            <a:pPr>
              <a:defRPr/>
            </a:pPr>
            <a:r>
              <a:rPr lang="en-US" altLang="zh-CN" sz="2800" b="1" dirty="0">
                <a:solidFill>
                  <a:schemeClr val="bg1">
                    <a:lumMod val="75000"/>
                  </a:schemeClr>
                </a:solidFill>
                <a:ea typeface="宋体" panose="02010600030101010101" pitchFamily="2" charset="-122"/>
              </a:rPr>
              <a:t>Representation of non-numeric data</a:t>
            </a:r>
          </a:p>
          <a:p>
            <a:pPr>
              <a:defRPr/>
            </a:pPr>
            <a:r>
              <a:rPr lang="en-US" altLang="zh-CN" sz="2800" b="1" dirty="0">
                <a:solidFill>
                  <a:schemeClr val="bg1">
                    <a:lumMod val="75000"/>
                  </a:schemeClr>
                </a:solidFill>
                <a:ea typeface="宋体" panose="02010600030101010101" pitchFamily="2" charset="-122"/>
              </a:rPr>
              <a:t>Data width and storage</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a:extLst>
              <a:ext uri="{FF2B5EF4-FFF2-40B4-BE49-F238E27FC236}">
                <a16:creationId xmlns:a16="http://schemas.microsoft.com/office/drawing/2014/main" id="{EAA8FF56-BF3B-4947-8BCE-F8F0890C86A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2F81E69D-19B1-4CCB-B0EC-25797833EE69}" type="slidenum">
              <a:rPr lang="en-US" altLang="zh-CN" sz="1600"/>
              <a:pPr>
                <a:spcBef>
                  <a:spcPct val="0"/>
                </a:spcBef>
                <a:buClrTx/>
                <a:buFontTx/>
                <a:buNone/>
              </a:pPr>
              <a:t>25</a:t>
            </a:fld>
            <a:endParaRPr lang="en-US" altLang="zh-CN" sz="1600" dirty="0"/>
          </a:p>
        </p:txBody>
      </p:sp>
      <p:sp>
        <p:nvSpPr>
          <p:cNvPr id="35843" name="Rectangle 11">
            <a:extLst>
              <a:ext uri="{FF2B5EF4-FFF2-40B4-BE49-F238E27FC236}">
                <a16:creationId xmlns:a16="http://schemas.microsoft.com/office/drawing/2014/main" id="{21A73138-2B23-49C4-A2CD-5E9F8EE385E9}"/>
              </a:ext>
            </a:extLst>
          </p:cNvPr>
          <p:cNvSpPr>
            <a:spLocks noGrp="1" noChangeArrowheads="1"/>
          </p:cNvSpPr>
          <p:nvPr>
            <p:ph type="title"/>
          </p:nvPr>
        </p:nvSpPr>
        <p:spPr>
          <a:xfrm>
            <a:off x="2239964" y="1"/>
            <a:ext cx="7947025" cy="1020763"/>
          </a:xfrm>
        </p:spPr>
        <p:txBody>
          <a:bodyPr/>
          <a:lstStyle/>
          <a:p>
            <a:r>
              <a:rPr lang="en-US" altLang="zh-CN">
                <a:ea typeface="宋体" panose="02010600030101010101" pitchFamily="2" charset="-122"/>
              </a:rPr>
              <a:t>I</a:t>
            </a:r>
            <a:r>
              <a:rPr lang="en-US" altLang="zh-CN" sz="2800">
                <a:ea typeface="宋体" panose="02010600030101010101" pitchFamily="2" charset="-122"/>
              </a:rPr>
              <a:t>NFORMATION</a:t>
            </a:r>
            <a:r>
              <a:rPr lang="en-US" altLang="zh-CN">
                <a:ea typeface="宋体" panose="02010600030101010101" pitchFamily="2" charset="-122"/>
              </a:rPr>
              <a:t> R</a:t>
            </a:r>
            <a:r>
              <a:rPr lang="en-US" altLang="zh-CN" sz="2800">
                <a:ea typeface="宋体" panose="02010600030101010101" pitchFamily="2" charset="-122"/>
              </a:rPr>
              <a:t>EPRESENTATION</a:t>
            </a:r>
            <a:r>
              <a:rPr lang="en-US" altLang="zh-CN">
                <a:ea typeface="宋体" panose="02010600030101010101" pitchFamily="2" charset="-122"/>
              </a:rPr>
              <a:t> - Signals</a:t>
            </a:r>
          </a:p>
        </p:txBody>
      </p:sp>
      <p:sp>
        <p:nvSpPr>
          <p:cNvPr id="35844" name="Rectangle 12">
            <a:extLst>
              <a:ext uri="{FF2B5EF4-FFF2-40B4-BE49-F238E27FC236}">
                <a16:creationId xmlns:a16="http://schemas.microsoft.com/office/drawing/2014/main" id="{BC291ABA-5178-400A-AC0F-07DB1B0BDFE9}"/>
              </a:ext>
            </a:extLst>
          </p:cNvPr>
          <p:cNvSpPr>
            <a:spLocks noGrp="1" noChangeArrowheads="1"/>
          </p:cNvSpPr>
          <p:nvPr>
            <p:ph type="body" idx="1"/>
          </p:nvPr>
        </p:nvSpPr>
        <p:spPr>
          <a:xfrm>
            <a:off x="2209800" y="1385888"/>
            <a:ext cx="7772400" cy="5027612"/>
          </a:xfrm>
        </p:spPr>
        <p:txBody>
          <a:bodyPr/>
          <a:lstStyle/>
          <a:p>
            <a:r>
              <a:rPr lang="en-US" altLang="zh-CN" sz="2400" dirty="0">
                <a:ea typeface="宋体" panose="02010600030101010101" pitchFamily="2" charset="-122"/>
              </a:rPr>
              <a:t>Information variables represented by </a:t>
            </a:r>
            <a:r>
              <a:rPr lang="en-US" altLang="zh-CN" sz="2400" b="1" dirty="0">
                <a:solidFill>
                  <a:srgbClr val="C00000"/>
                </a:solidFill>
                <a:ea typeface="宋体" panose="02010600030101010101" pitchFamily="2" charset="-122"/>
              </a:rPr>
              <a:t>physical quantities</a:t>
            </a:r>
            <a:r>
              <a:rPr lang="en-US" altLang="zh-CN" sz="2400" dirty="0">
                <a:ea typeface="宋体" panose="02010600030101010101" pitchFamily="2" charset="-122"/>
              </a:rPr>
              <a:t>. </a:t>
            </a:r>
          </a:p>
          <a:p>
            <a:r>
              <a:rPr lang="en-US" altLang="zh-CN" sz="2400" dirty="0">
                <a:ea typeface="宋体" panose="02010600030101010101" pitchFamily="2" charset="-122"/>
              </a:rPr>
              <a:t>For digital systems, the variables take on </a:t>
            </a:r>
            <a:r>
              <a:rPr lang="en-US" altLang="zh-CN" sz="2400" b="1" dirty="0">
                <a:solidFill>
                  <a:srgbClr val="C00000"/>
                </a:solidFill>
                <a:ea typeface="宋体" panose="02010600030101010101" pitchFamily="2" charset="-122"/>
              </a:rPr>
              <a:t>discrete</a:t>
            </a:r>
            <a:r>
              <a:rPr lang="en-US" altLang="zh-CN" sz="2400" dirty="0">
                <a:ea typeface="宋体" panose="02010600030101010101" pitchFamily="2" charset="-122"/>
              </a:rPr>
              <a:t> values.   </a:t>
            </a:r>
          </a:p>
          <a:p>
            <a:r>
              <a:rPr lang="en-US" altLang="zh-CN" sz="2400" dirty="0">
                <a:ea typeface="宋体" panose="02010600030101010101" pitchFamily="2" charset="-122"/>
              </a:rPr>
              <a:t>Two level, or binary values are the most prevalent values in digital systems. </a:t>
            </a:r>
          </a:p>
          <a:p>
            <a:r>
              <a:rPr lang="en-US" altLang="zh-CN" sz="2400" dirty="0">
                <a:ea typeface="宋体" panose="02010600030101010101" pitchFamily="2" charset="-122"/>
              </a:rPr>
              <a:t>Binary values are represented abstractly by:</a:t>
            </a:r>
          </a:p>
          <a:p>
            <a:pPr lvl="1"/>
            <a:r>
              <a:rPr lang="en-US" altLang="zh-CN" sz="2000" dirty="0">
                <a:ea typeface="宋体" panose="02010600030101010101" pitchFamily="2" charset="-122"/>
              </a:rPr>
              <a:t> digits 0 and 1</a:t>
            </a:r>
          </a:p>
          <a:p>
            <a:pPr lvl="1"/>
            <a:r>
              <a:rPr lang="en-US" altLang="zh-CN" sz="2000" dirty="0">
                <a:ea typeface="宋体" panose="02010600030101010101" pitchFamily="2" charset="-122"/>
              </a:rPr>
              <a:t> words (symbols) False (F) and True (T)</a:t>
            </a:r>
          </a:p>
          <a:p>
            <a:pPr lvl="1"/>
            <a:r>
              <a:rPr lang="en-US" altLang="zh-CN" sz="2000" dirty="0">
                <a:ea typeface="宋体" panose="02010600030101010101" pitchFamily="2" charset="-122"/>
              </a:rPr>
              <a:t> words (symbols) Low (L) and High (H) </a:t>
            </a:r>
          </a:p>
          <a:p>
            <a:pPr lvl="1"/>
            <a:r>
              <a:rPr lang="en-US" altLang="zh-CN" sz="2000" dirty="0">
                <a:ea typeface="宋体" panose="02010600030101010101" pitchFamily="2" charset="-122"/>
              </a:rPr>
              <a:t> and words On and Off.</a:t>
            </a:r>
          </a:p>
          <a:p>
            <a:r>
              <a:rPr lang="en-US" altLang="zh-CN" sz="2400" dirty="0">
                <a:ea typeface="宋体" panose="02010600030101010101" pitchFamily="2" charset="-122"/>
              </a:rPr>
              <a:t>Binary values are represented by values or </a:t>
            </a:r>
            <a:r>
              <a:rPr lang="en-US" altLang="zh-CN" sz="2400" b="1" dirty="0">
                <a:solidFill>
                  <a:srgbClr val="C00000"/>
                </a:solidFill>
                <a:ea typeface="宋体" panose="02010600030101010101" pitchFamily="2" charset="-122"/>
              </a:rPr>
              <a:t>ranges of values</a:t>
            </a:r>
            <a:r>
              <a:rPr lang="en-US" altLang="zh-CN" sz="2400" dirty="0">
                <a:ea typeface="宋体" panose="02010600030101010101" pitchFamily="2" charset="-122"/>
              </a:rPr>
              <a:t> of physical quantities</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2">
            <a:extLst>
              <a:ext uri="{FF2B5EF4-FFF2-40B4-BE49-F238E27FC236}">
                <a16:creationId xmlns:a16="http://schemas.microsoft.com/office/drawing/2014/main" id="{A3218A07-3267-419C-B351-C5A693EFC697}"/>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E7AD5079-B120-427B-8BF9-CCCB871E812A}" type="slidenum">
              <a:rPr lang="en-US" altLang="zh-CN" sz="1600"/>
              <a:pPr>
                <a:spcBef>
                  <a:spcPct val="0"/>
                </a:spcBef>
                <a:buClrTx/>
                <a:buFontTx/>
                <a:buNone/>
              </a:pPr>
              <a:t>26</a:t>
            </a:fld>
            <a:endParaRPr lang="en-US" altLang="zh-CN" sz="1600" dirty="0"/>
          </a:p>
        </p:txBody>
      </p:sp>
      <p:sp>
        <p:nvSpPr>
          <p:cNvPr id="37891" name="Rectangle 2">
            <a:extLst>
              <a:ext uri="{FF2B5EF4-FFF2-40B4-BE49-F238E27FC236}">
                <a16:creationId xmlns:a16="http://schemas.microsoft.com/office/drawing/2014/main" id="{7B2F638B-3E7C-4A0C-A63E-35DFE04C97AD}"/>
              </a:ext>
            </a:extLst>
          </p:cNvPr>
          <p:cNvSpPr>
            <a:spLocks noGrp="1" noChangeArrowheads="1"/>
          </p:cNvSpPr>
          <p:nvPr>
            <p:ph type="title"/>
          </p:nvPr>
        </p:nvSpPr>
        <p:spPr>
          <a:xfrm>
            <a:off x="2209800" y="228600"/>
            <a:ext cx="7772400" cy="838200"/>
          </a:xfrm>
        </p:spPr>
        <p:txBody>
          <a:bodyPr/>
          <a:lstStyle/>
          <a:p>
            <a:r>
              <a:rPr lang="en-US" altLang="zh-CN">
                <a:ea typeface="宋体" panose="02010600030101010101" pitchFamily="2" charset="-122"/>
              </a:rPr>
              <a:t>Signal Examples Over Time</a:t>
            </a:r>
          </a:p>
        </p:txBody>
      </p:sp>
      <p:grpSp>
        <p:nvGrpSpPr>
          <p:cNvPr id="37892" name="Group 3">
            <a:extLst>
              <a:ext uri="{FF2B5EF4-FFF2-40B4-BE49-F238E27FC236}">
                <a16:creationId xmlns:a16="http://schemas.microsoft.com/office/drawing/2014/main" id="{AEB8B7BC-43AF-4EDC-B713-C62FCEA3F983}"/>
              </a:ext>
            </a:extLst>
          </p:cNvPr>
          <p:cNvGrpSpPr>
            <a:grpSpLocks/>
          </p:cNvGrpSpPr>
          <p:nvPr/>
        </p:nvGrpSpPr>
        <p:grpSpPr bwMode="auto">
          <a:xfrm>
            <a:off x="4240213" y="2444751"/>
            <a:ext cx="4165600" cy="1211263"/>
            <a:chOff x="1711" y="1660"/>
            <a:chExt cx="2624" cy="763"/>
          </a:xfrm>
        </p:grpSpPr>
        <p:sp>
          <p:nvSpPr>
            <p:cNvPr id="37918" name="Freeform 4">
              <a:extLst>
                <a:ext uri="{FF2B5EF4-FFF2-40B4-BE49-F238E27FC236}">
                  <a16:creationId xmlns:a16="http://schemas.microsoft.com/office/drawing/2014/main" id="{46907C79-9FB5-4340-9EE3-78807868F372}"/>
                </a:ext>
              </a:extLst>
            </p:cNvPr>
            <p:cNvSpPr>
              <a:spLocks/>
            </p:cNvSpPr>
            <p:nvPr/>
          </p:nvSpPr>
          <p:spPr bwMode="auto">
            <a:xfrm>
              <a:off x="1762" y="1660"/>
              <a:ext cx="2573" cy="763"/>
            </a:xfrm>
            <a:custGeom>
              <a:avLst/>
              <a:gdLst>
                <a:gd name="T0" fmla="*/ 0 w 2580"/>
                <a:gd name="T1" fmla="*/ 687 h 763"/>
                <a:gd name="T2" fmla="*/ 51 w 2580"/>
                <a:gd name="T3" fmla="*/ 687 h 763"/>
                <a:gd name="T4" fmla="*/ 129 w 2580"/>
                <a:gd name="T5" fmla="*/ 572 h 763"/>
                <a:gd name="T6" fmla="*/ 180 w 2580"/>
                <a:gd name="T7" fmla="*/ 382 h 763"/>
                <a:gd name="T8" fmla="*/ 180 w 2580"/>
                <a:gd name="T9" fmla="*/ 0 h 763"/>
                <a:gd name="T10" fmla="*/ 326 w 2580"/>
                <a:gd name="T11" fmla="*/ 0 h 763"/>
                <a:gd name="T12" fmla="*/ 429 w 2580"/>
                <a:gd name="T13" fmla="*/ 77 h 763"/>
                <a:gd name="T14" fmla="*/ 481 w 2580"/>
                <a:gd name="T15" fmla="*/ 382 h 763"/>
                <a:gd name="T16" fmla="*/ 533 w 2580"/>
                <a:gd name="T17" fmla="*/ 572 h 763"/>
                <a:gd name="T18" fmla="*/ 627 w 2580"/>
                <a:gd name="T19" fmla="*/ 687 h 763"/>
                <a:gd name="T20" fmla="*/ 781 w 2580"/>
                <a:gd name="T21" fmla="*/ 687 h 763"/>
                <a:gd name="T22" fmla="*/ 808 w 2580"/>
                <a:gd name="T23" fmla="*/ 572 h 763"/>
                <a:gd name="T24" fmla="*/ 885 w 2580"/>
                <a:gd name="T25" fmla="*/ 611 h 763"/>
                <a:gd name="T26" fmla="*/ 979 w 2580"/>
                <a:gd name="T27" fmla="*/ 687 h 763"/>
                <a:gd name="T28" fmla="*/ 1186 w 2580"/>
                <a:gd name="T29" fmla="*/ 687 h 763"/>
                <a:gd name="T30" fmla="*/ 1263 w 2580"/>
                <a:gd name="T31" fmla="*/ 420 h 763"/>
                <a:gd name="T32" fmla="*/ 1305 w 2580"/>
                <a:gd name="T33" fmla="*/ 191 h 763"/>
                <a:gd name="T34" fmla="*/ 1435 w 2580"/>
                <a:gd name="T35" fmla="*/ 39 h 763"/>
                <a:gd name="T36" fmla="*/ 1563 w 2580"/>
                <a:gd name="T37" fmla="*/ 115 h 763"/>
                <a:gd name="T38" fmla="*/ 1636 w 2580"/>
                <a:gd name="T39" fmla="*/ 191 h 763"/>
                <a:gd name="T40" fmla="*/ 1709 w 2580"/>
                <a:gd name="T41" fmla="*/ 382 h 763"/>
                <a:gd name="T42" fmla="*/ 1735 w 2580"/>
                <a:gd name="T43" fmla="*/ 763 h 763"/>
                <a:gd name="T44" fmla="*/ 1864 w 2580"/>
                <a:gd name="T45" fmla="*/ 763 h 763"/>
                <a:gd name="T46" fmla="*/ 1991 w 2580"/>
                <a:gd name="T47" fmla="*/ 572 h 763"/>
                <a:gd name="T48" fmla="*/ 2036 w 2580"/>
                <a:gd name="T49" fmla="*/ 344 h 763"/>
                <a:gd name="T50" fmla="*/ 2113 w 2580"/>
                <a:gd name="T51" fmla="*/ 153 h 763"/>
                <a:gd name="T52" fmla="*/ 2164 w 2580"/>
                <a:gd name="T53" fmla="*/ 115 h 763"/>
                <a:gd name="T54" fmla="*/ 2344 w 2580"/>
                <a:gd name="T55" fmla="*/ 77 h 763"/>
                <a:gd name="T56" fmla="*/ 2517 w 2580"/>
                <a:gd name="T57" fmla="*/ 115 h 7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80" h="763">
                  <a:moveTo>
                    <a:pt x="0" y="687"/>
                  </a:moveTo>
                  <a:lnTo>
                    <a:pt x="51" y="687"/>
                  </a:lnTo>
                  <a:lnTo>
                    <a:pt x="129" y="572"/>
                  </a:lnTo>
                  <a:lnTo>
                    <a:pt x="180" y="382"/>
                  </a:lnTo>
                  <a:lnTo>
                    <a:pt x="180" y="0"/>
                  </a:lnTo>
                  <a:lnTo>
                    <a:pt x="335" y="0"/>
                  </a:lnTo>
                  <a:lnTo>
                    <a:pt x="438" y="77"/>
                  </a:lnTo>
                  <a:lnTo>
                    <a:pt x="490" y="382"/>
                  </a:lnTo>
                  <a:lnTo>
                    <a:pt x="542" y="572"/>
                  </a:lnTo>
                  <a:lnTo>
                    <a:pt x="645" y="687"/>
                  </a:lnTo>
                  <a:lnTo>
                    <a:pt x="799" y="687"/>
                  </a:lnTo>
                  <a:lnTo>
                    <a:pt x="826" y="572"/>
                  </a:lnTo>
                  <a:lnTo>
                    <a:pt x="903" y="611"/>
                  </a:lnTo>
                  <a:lnTo>
                    <a:pt x="1006" y="687"/>
                  </a:lnTo>
                  <a:lnTo>
                    <a:pt x="1213" y="687"/>
                  </a:lnTo>
                  <a:lnTo>
                    <a:pt x="1290" y="420"/>
                  </a:lnTo>
                  <a:lnTo>
                    <a:pt x="1341" y="191"/>
                  </a:lnTo>
                  <a:lnTo>
                    <a:pt x="1471" y="39"/>
                  </a:lnTo>
                  <a:lnTo>
                    <a:pt x="1599" y="115"/>
                  </a:lnTo>
                  <a:lnTo>
                    <a:pt x="1676" y="191"/>
                  </a:lnTo>
                  <a:lnTo>
                    <a:pt x="1754" y="382"/>
                  </a:lnTo>
                  <a:lnTo>
                    <a:pt x="1780" y="763"/>
                  </a:lnTo>
                  <a:lnTo>
                    <a:pt x="1909" y="763"/>
                  </a:lnTo>
                  <a:lnTo>
                    <a:pt x="2038" y="572"/>
                  </a:lnTo>
                  <a:lnTo>
                    <a:pt x="2090" y="344"/>
                  </a:lnTo>
                  <a:lnTo>
                    <a:pt x="2167" y="153"/>
                  </a:lnTo>
                  <a:lnTo>
                    <a:pt x="2218" y="115"/>
                  </a:lnTo>
                  <a:lnTo>
                    <a:pt x="2399" y="77"/>
                  </a:lnTo>
                  <a:lnTo>
                    <a:pt x="2580" y="115"/>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19" name="Line 5">
              <a:extLst>
                <a:ext uri="{FF2B5EF4-FFF2-40B4-BE49-F238E27FC236}">
                  <a16:creationId xmlns:a16="http://schemas.microsoft.com/office/drawing/2014/main" id="{E66E346D-0C3D-40B8-A090-17E90C3AEB93}"/>
                </a:ext>
              </a:extLst>
            </p:cNvPr>
            <p:cNvSpPr>
              <a:spLocks noChangeShapeType="1"/>
            </p:cNvSpPr>
            <p:nvPr/>
          </p:nvSpPr>
          <p:spPr bwMode="auto">
            <a:xfrm flipV="1">
              <a:off x="1711" y="1998"/>
              <a:ext cx="2608" cy="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893" name="Freeform 6">
            <a:extLst>
              <a:ext uri="{FF2B5EF4-FFF2-40B4-BE49-F238E27FC236}">
                <a16:creationId xmlns:a16="http://schemas.microsoft.com/office/drawing/2014/main" id="{6EF4A590-FE59-43E9-9D7C-408EC6D7507E}"/>
              </a:ext>
            </a:extLst>
          </p:cNvPr>
          <p:cNvSpPr>
            <a:spLocks/>
          </p:cNvSpPr>
          <p:nvPr/>
        </p:nvSpPr>
        <p:spPr bwMode="auto">
          <a:xfrm>
            <a:off x="4241801" y="4227514"/>
            <a:ext cx="4164013" cy="604837"/>
          </a:xfrm>
          <a:custGeom>
            <a:avLst/>
            <a:gdLst>
              <a:gd name="T0" fmla="*/ 0 w 2623"/>
              <a:gd name="T1" fmla="*/ 2147483646 h 381"/>
              <a:gd name="T2" fmla="*/ 2147483646 w 2623"/>
              <a:gd name="T3" fmla="*/ 2147483646 h 381"/>
              <a:gd name="T4" fmla="*/ 2147483646 w 2623"/>
              <a:gd name="T5" fmla="*/ 0 h 381"/>
              <a:gd name="T6" fmla="*/ 2147483646 w 2623"/>
              <a:gd name="T7" fmla="*/ 0 h 381"/>
              <a:gd name="T8" fmla="*/ 2147483646 w 2623"/>
              <a:gd name="T9" fmla="*/ 2147483646 h 381"/>
              <a:gd name="T10" fmla="*/ 2147483646 w 2623"/>
              <a:gd name="T11" fmla="*/ 2147483646 h 381"/>
              <a:gd name="T12" fmla="*/ 2147483646 w 2623"/>
              <a:gd name="T13" fmla="*/ 2147483646 h 381"/>
              <a:gd name="T14" fmla="*/ 2147483646 w 2623"/>
              <a:gd name="T15" fmla="*/ 2147483646 h 381"/>
              <a:gd name="T16" fmla="*/ 2147483646 w 2623"/>
              <a:gd name="T17" fmla="*/ 2147483646 h 381"/>
              <a:gd name="T18" fmla="*/ 2147483646 w 2623"/>
              <a:gd name="T19" fmla="*/ 2147483646 h 381"/>
              <a:gd name="T20" fmla="*/ 2147483646 w 2623"/>
              <a:gd name="T21" fmla="*/ 2147483646 h 381"/>
              <a:gd name="T22" fmla="*/ 2147483646 w 2623"/>
              <a:gd name="T23" fmla="*/ 2147483646 h 381"/>
              <a:gd name="T24" fmla="*/ 2147483646 w 2623"/>
              <a:gd name="T25" fmla="*/ 2147483646 h 3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23" h="381">
                <a:moveTo>
                  <a:pt x="0" y="381"/>
                </a:moveTo>
                <a:lnTo>
                  <a:pt x="216" y="381"/>
                </a:lnTo>
                <a:lnTo>
                  <a:pt x="216" y="0"/>
                </a:lnTo>
                <a:lnTo>
                  <a:pt x="521" y="0"/>
                </a:lnTo>
                <a:lnTo>
                  <a:pt x="521" y="381"/>
                </a:lnTo>
                <a:lnTo>
                  <a:pt x="1318" y="381"/>
                </a:lnTo>
                <a:lnTo>
                  <a:pt x="1318" y="15"/>
                </a:lnTo>
                <a:lnTo>
                  <a:pt x="1462" y="15"/>
                </a:lnTo>
                <a:lnTo>
                  <a:pt x="1744" y="15"/>
                </a:lnTo>
                <a:lnTo>
                  <a:pt x="1747" y="381"/>
                </a:lnTo>
                <a:lnTo>
                  <a:pt x="2146" y="381"/>
                </a:lnTo>
                <a:lnTo>
                  <a:pt x="2146" y="15"/>
                </a:lnTo>
                <a:lnTo>
                  <a:pt x="2623" y="17"/>
                </a:lnTo>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894" name="Freeform 7">
            <a:extLst>
              <a:ext uri="{FF2B5EF4-FFF2-40B4-BE49-F238E27FC236}">
                <a16:creationId xmlns:a16="http://schemas.microsoft.com/office/drawing/2014/main" id="{BC90FF19-A347-4F5E-A2E0-9570E5E26B8C}"/>
              </a:ext>
            </a:extLst>
          </p:cNvPr>
          <p:cNvSpPr>
            <a:spLocks/>
          </p:cNvSpPr>
          <p:nvPr/>
        </p:nvSpPr>
        <p:spPr bwMode="auto">
          <a:xfrm>
            <a:off x="4286250" y="5534026"/>
            <a:ext cx="4146550" cy="498475"/>
          </a:xfrm>
          <a:custGeom>
            <a:avLst/>
            <a:gdLst>
              <a:gd name="T0" fmla="*/ 0 w 2612"/>
              <a:gd name="T1" fmla="*/ 2147483646 h 314"/>
              <a:gd name="T2" fmla="*/ 2147483646 w 2612"/>
              <a:gd name="T3" fmla="*/ 2147483646 h 314"/>
              <a:gd name="T4" fmla="*/ 2147483646 w 2612"/>
              <a:gd name="T5" fmla="*/ 0 h 314"/>
              <a:gd name="T6" fmla="*/ 2147483646 w 2612"/>
              <a:gd name="T7" fmla="*/ 0 h 314"/>
              <a:gd name="T8" fmla="*/ 2147483646 w 2612"/>
              <a:gd name="T9" fmla="*/ 2147483646 h 314"/>
              <a:gd name="T10" fmla="*/ 2147483646 w 2612"/>
              <a:gd name="T11" fmla="*/ 2147483646 h 314"/>
              <a:gd name="T12" fmla="*/ 2147483646 w 2612"/>
              <a:gd name="T13" fmla="*/ 0 h 314"/>
              <a:gd name="T14" fmla="*/ 2147483646 w 2612"/>
              <a:gd name="T15" fmla="*/ 0 h 3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12" h="314">
                <a:moveTo>
                  <a:pt x="0" y="305"/>
                </a:moveTo>
                <a:lnTo>
                  <a:pt x="297" y="305"/>
                </a:lnTo>
                <a:lnTo>
                  <a:pt x="297" y="0"/>
                </a:lnTo>
                <a:lnTo>
                  <a:pt x="950" y="0"/>
                </a:lnTo>
                <a:lnTo>
                  <a:pt x="940" y="314"/>
                </a:lnTo>
                <a:lnTo>
                  <a:pt x="1564" y="314"/>
                </a:lnTo>
                <a:lnTo>
                  <a:pt x="1573" y="0"/>
                </a:lnTo>
                <a:lnTo>
                  <a:pt x="2612" y="0"/>
                </a:lnTo>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895" name="Rectangle 8">
            <a:extLst>
              <a:ext uri="{FF2B5EF4-FFF2-40B4-BE49-F238E27FC236}">
                <a16:creationId xmlns:a16="http://schemas.microsoft.com/office/drawing/2014/main" id="{C12F0F29-1441-4F07-BC8B-ADD7357DF7AE}"/>
              </a:ext>
            </a:extLst>
          </p:cNvPr>
          <p:cNvSpPr>
            <a:spLocks noChangeArrowheads="1"/>
          </p:cNvSpPr>
          <p:nvPr/>
        </p:nvSpPr>
        <p:spPr bwMode="auto">
          <a:xfrm>
            <a:off x="2824696" y="2774951"/>
            <a:ext cx="10387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latin typeface="SWISS"/>
                <a:ea typeface="宋体" panose="02010600030101010101" pitchFamily="2" charset="-122"/>
              </a:rPr>
              <a:t>Analog</a:t>
            </a:r>
            <a:endParaRPr lang="en-US" altLang="zh-CN" sz="2800" b="1" baseline="0">
              <a:solidFill>
                <a:schemeClr val="accent2"/>
              </a:solidFill>
              <a:ea typeface="宋体" panose="02010600030101010101" pitchFamily="2" charset="-122"/>
            </a:endParaRPr>
          </a:p>
        </p:txBody>
      </p:sp>
      <p:sp>
        <p:nvSpPr>
          <p:cNvPr id="37896" name="Rectangle 9">
            <a:extLst>
              <a:ext uri="{FF2B5EF4-FFF2-40B4-BE49-F238E27FC236}">
                <a16:creationId xmlns:a16="http://schemas.microsoft.com/office/drawing/2014/main" id="{8895C5FC-F909-4006-8B95-D2AB46053881}"/>
              </a:ext>
            </a:extLst>
          </p:cNvPr>
          <p:cNvSpPr>
            <a:spLocks noChangeArrowheads="1"/>
          </p:cNvSpPr>
          <p:nvPr/>
        </p:nvSpPr>
        <p:spPr bwMode="auto">
          <a:xfrm>
            <a:off x="2309814" y="4351339"/>
            <a:ext cx="2054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aseline="0">
                <a:solidFill>
                  <a:srgbClr val="000000"/>
                </a:solidFill>
                <a:latin typeface="SWISS"/>
                <a:ea typeface="宋体" panose="02010600030101010101" pitchFamily="2" charset="-122"/>
              </a:rPr>
              <a:t>Asynchronous</a:t>
            </a:r>
            <a:endParaRPr lang="en-US" altLang="zh-CN" sz="2800" b="1" baseline="0">
              <a:solidFill>
                <a:schemeClr val="accent2"/>
              </a:solidFill>
              <a:ea typeface="宋体" panose="02010600030101010101" pitchFamily="2" charset="-122"/>
            </a:endParaRPr>
          </a:p>
        </p:txBody>
      </p:sp>
      <p:sp>
        <p:nvSpPr>
          <p:cNvPr id="37897" name="Rectangle 10">
            <a:extLst>
              <a:ext uri="{FF2B5EF4-FFF2-40B4-BE49-F238E27FC236}">
                <a16:creationId xmlns:a16="http://schemas.microsoft.com/office/drawing/2014/main" id="{36459098-6177-409E-87F7-1AEAB5C33469}"/>
              </a:ext>
            </a:extLst>
          </p:cNvPr>
          <p:cNvSpPr>
            <a:spLocks noChangeArrowheads="1"/>
          </p:cNvSpPr>
          <p:nvPr/>
        </p:nvSpPr>
        <p:spPr bwMode="auto">
          <a:xfrm>
            <a:off x="2560639" y="5545139"/>
            <a:ext cx="18573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aseline="0">
                <a:solidFill>
                  <a:srgbClr val="000000"/>
                </a:solidFill>
                <a:latin typeface="SWISS"/>
                <a:ea typeface="宋体" panose="02010600030101010101" pitchFamily="2" charset="-122"/>
              </a:rPr>
              <a:t>Synchronous</a:t>
            </a:r>
            <a:endParaRPr lang="en-US" altLang="zh-CN" sz="2800" b="1" baseline="0">
              <a:solidFill>
                <a:schemeClr val="accent2"/>
              </a:solidFill>
              <a:ea typeface="宋体" panose="02010600030101010101" pitchFamily="2" charset="-122"/>
            </a:endParaRPr>
          </a:p>
        </p:txBody>
      </p:sp>
      <p:sp>
        <p:nvSpPr>
          <p:cNvPr id="37898" name="Freeform 12">
            <a:extLst>
              <a:ext uri="{FF2B5EF4-FFF2-40B4-BE49-F238E27FC236}">
                <a16:creationId xmlns:a16="http://schemas.microsoft.com/office/drawing/2014/main" id="{E03C47C6-1195-4B12-B0B5-3524E10CD942}"/>
              </a:ext>
            </a:extLst>
          </p:cNvPr>
          <p:cNvSpPr>
            <a:spLocks/>
          </p:cNvSpPr>
          <p:nvPr/>
        </p:nvSpPr>
        <p:spPr bwMode="auto">
          <a:xfrm>
            <a:off x="8355013" y="1855788"/>
            <a:ext cx="63500" cy="63500"/>
          </a:xfrm>
          <a:custGeom>
            <a:avLst/>
            <a:gdLst>
              <a:gd name="T0" fmla="*/ 0 w 40"/>
              <a:gd name="T1" fmla="*/ 0 h 40"/>
              <a:gd name="T2" fmla="*/ 2147483646 w 40"/>
              <a:gd name="T3" fmla="*/ 2147483646 h 40"/>
              <a:gd name="T4" fmla="*/ 0 w 40"/>
              <a:gd name="T5" fmla="*/ 2147483646 h 40"/>
              <a:gd name="T6" fmla="*/ 0 w 40"/>
              <a:gd name="T7" fmla="*/ 0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0">
                <a:moveTo>
                  <a:pt x="0" y="0"/>
                </a:moveTo>
                <a:lnTo>
                  <a:pt x="40" y="20"/>
                </a:lnTo>
                <a:lnTo>
                  <a:pt x="0" y="40"/>
                </a:lnTo>
                <a:lnTo>
                  <a:pt x="0" y="0"/>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37899" name="Freeform 13">
            <a:extLst>
              <a:ext uri="{FF2B5EF4-FFF2-40B4-BE49-F238E27FC236}">
                <a16:creationId xmlns:a16="http://schemas.microsoft.com/office/drawing/2014/main" id="{7CD7FB6D-10F8-4267-A5FB-B36E171C62C9}"/>
              </a:ext>
            </a:extLst>
          </p:cNvPr>
          <p:cNvSpPr>
            <a:spLocks/>
          </p:cNvSpPr>
          <p:nvPr/>
        </p:nvSpPr>
        <p:spPr bwMode="auto">
          <a:xfrm>
            <a:off x="8355013" y="1855788"/>
            <a:ext cx="63500" cy="63500"/>
          </a:xfrm>
          <a:custGeom>
            <a:avLst/>
            <a:gdLst>
              <a:gd name="T0" fmla="*/ 0 w 40"/>
              <a:gd name="T1" fmla="*/ 0 h 40"/>
              <a:gd name="T2" fmla="*/ 2147483646 w 40"/>
              <a:gd name="T3" fmla="*/ 2147483646 h 40"/>
              <a:gd name="T4" fmla="*/ 0 w 40"/>
              <a:gd name="T5" fmla="*/ 2147483646 h 40"/>
              <a:gd name="T6" fmla="*/ 0 w 40"/>
              <a:gd name="T7" fmla="*/ 0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0">
                <a:moveTo>
                  <a:pt x="0" y="0"/>
                </a:moveTo>
                <a:lnTo>
                  <a:pt x="40" y="20"/>
                </a:lnTo>
                <a:lnTo>
                  <a:pt x="0" y="40"/>
                </a:lnTo>
                <a:lnTo>
                  <a:pt x="0" y="0"/>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00" name="Line 14">
            <a:extLst>
              <a:ext uri="{FF2B5EF4-FFF2-40B4-BE49-F238E27FC236}">
                <a16:creationId xmlns:a16="http://schemas.microsoft.com/office/drawing/2014/main" id="{21DFBC54-4A24-439B-BF51-75E095386634}"/>
              </a:ext>
            </a:extLst>
          </p:cNvPr>
          <p:cNvSpPr>
            <a:spLocks noChangeShapeType="1"/>
          </p:cNvSpPr>
          <p:nvPr/>
        </p:nvSpPr>
        <p:spPr bwMode="auto">
          <a:xfrm>
            <a:off x="4241801" y="1887539"/>
            <a:ext cx="4144963" cy="15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1" name="Freeform 15">
            <a:extLst>
              <a:ext uri="{FF2B5EF4-FFF2-40B4-BE49-F238E27FC236}">
                <a16:creationId xmlns:a16="http://schemas.microsoft.com/office/drawing/2014/main" id="{8430E879-F2B0-4F4A-A1AD-4582650CB16C}"/>
              </a:ext>
            </a:extLst>
          </p:cNvPr>
          <p:cNvSpPr>
            <a:spLocks/>
          </p:cNvSpPr>
          <p:nvPr/>
        </p:nvSpPr>
        <p:spPr bwMode="auto">
          <a:xfrm>
            <a:off x="4725988" y="1619250"/>
            <a:ext cx="63500" cy="65088"/>
          </a:xfrm>
          <a:custGeom>
            <a:avLst/>
            <a:gdLst>
              <a:gd name="T0" fmla="*/ 0 w 40"/>
              <a:gd name="T1" fmla="*/ 2147483646 h 41"/>
              <a:gd name="T2" fmla="*/ 2147483646 w 40"/>
              <a:gd name="T3" fmla="*/ 0 h 41"/>
              <a:gd name="T4" fmla="*/ 2147483646 w 40"/>
              <a:gd name="T5" fmla="*/ 2147483646 h 41"/>
              <a:gd name="T6" fmla="*/ 0 w 40"/>
              <a:gd name="T7" fmla="*/ 214748364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1">
                <a:moveTo>
                  <a:pt x="0" y="41"/>
                </a:moveTo>
                <a:lnTo>
                  <a:pt x="20" y="0"/>
                </a:lnTo>
                <a:lnTo>
                  <a:pt x="40" y="41"/>
                </a:lnTo>
                <a:lnTo>
                  <a:pt x="0" y="41"/>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37902" name="Freeform 16">
            <a:extLst>
              <a:ext uri="{FF2B5EF4-FFF2-40B4-BE49-F238E27FC236}">
                <a16:creationId xmlns:a16="http://schemas.microsoft.com/office/drawing/2014/main" id="{A2C6E867-FFBB-4207-94A0-CC2353061114}"/>
              </a:ext>
            </a:extLst>
          </p:cNvPr>
          <p:cNvSpPr>
            <a:spLocks/>
          </p:cNvSpPr>
          <p:nvPr/>
        </p:nvSpPr>
        <p:spPr bwMode="auto">
          <a:xfrm>
            <a:off x="4725988" y="1619250"/>
            <a:ext cx="63500" cy="65088"/>
          </a:xfrm>
          <a:custGeom>
            <a:avLst/>
            <a:gdLst>
              <a:gd name="T0" fmla="*/ 0 w 40"/>
              <a:gd name="T1" fmla="*/ 2147483646 h 41"/>
              <a:gd name="T2" fmla="*/ 2147483646 w 40"/>
              <a:gd name="T3" fmla="*/ 0 h 41"/>
              <a:gd name="T4" fmla="*/ 2147483646 w 40"/>
              <a:gd name="T5" fmla="*/ 2147483646 h 41"/>
              <a:gd name="T6" fmla="*/ 0 w 40"/>
              <a:gd name="T7" fmla="*/ 214748364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1">
                <a:moveTo>
                  <a:pt x="0" y="41"/>
                </a:moveTo>
                <a:lnTo>
                  <a:pt x="20" y="0"/>
                </a:lnTo>
                <a:lnTo>
                  <a:pt x="40" y="41"/>
                </a:lnTo>
                <a:lnTo>
                  <a:pt x="0" y="41"/>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03" name="Line 17">
            <a:extLst>
              <a:ext uri="{FF2B5EF4-FFF2-40B4-BE49-F238E27FC236}">
                <a16:creationId xmlns:a16="http://schemas.microsoft.com/office/drawing/2014/main" id="{69AD440A-BE66-4D93-92FC-ED97EA6F6B54}"/>
              </a:ext>
            </a:extLst>
          </p:cNvPr>
          <p:cNvSpPr>
            <a:spLocks noChangeShapeType="1"/>
          </p:cNvSpPr>
          <p:nvPr/>
        </p:nvSpPr>
        <p:spPr bwMode="auto">
          <a:xfrm flipV="1">
            <a:off x="4745039" y="1690689"/>
            <a:ext cx="14287" cy="3905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Freeform 18">
            <a:extLst>
              <a:ext uri="{FF2B5EF4-FFF2-40B4-BE49-F238E27FC236}">
                <a16:creationId xmlns:a16="http://schemas.microsoft.com/office/drawing/2014/main" id="{CB8BDF7F-C18D-4A2E-B8A0-1336FDE0B9F4}"/>
              </a:ext>
            </a:extLst>
          </p:cNvPr>
          <p:cNvSpPr>
            <a:spLocks/>
          </p:cNvSpPr>
          <p:nvPr/>
        </p:nvSpPr>
        <p:spPr bwMode="auto">
          <a:xfrm>
            <a:off x="5762625" y="1606550"/>
            <a:ext cx="63500" cy="65088"/>
          </a:xfrm>
          <a:custGeom>
            <a:avLst/>
            <a:gdLst>
              <a:gd name="T0" fmla="*/ 0 w 40"/>
              <a:gd name="T1" fmla="*/ 2147483646 h 41"/>
              <a:gd name="T2" fmla="*/ 2147483646 w 40"/>
              <a:gd name="T3" fmla="*/ 0 h 41"/>
              <a:gd name="T4" fmla="*/ 2147483646 w 40"/>
              <a:gd name="T5" fmla="*/ 2147483646 h 41"/>
              <a:gd name="T6" fmla="*/ 0 w 40"/>
              <a:gd name="T7" fmla="*/ 214748364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1">
                <a:moveTo>
                  <a:pt x="0" y="41"/>
                </a:moveTo>
                <a:lnTo>
                  <a:pt x="20" y="0"/>
                </a:lnTo>
                <a:lnTo>
                  <a:pt x="40" y="41"/>
                </a:lnTo>
                <a:lnTo>
                  <a:pt x="0" y="41"/>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37905" name="Freeform 19">
            <a:extLst>
              <a:ext uri="{FF2B5EF4-FFF2-40B4-BE49-F238E27FC236}">
                <a16:creationId xmlns:a16="http://schemas.microsoft.com/office/drawing/2014/main" id="{9B20A760-F1DD-4F2F-BCA4-B7E6C6556560}"/>
              </a:ext>
            </a:extLst>
          </p:cNvPr>
          <p:cNvSpPr>
            <a:spLocks/>
          </p:cNvSpPr>
          <p:nvPr/>
        </p:nvSpPr>
        <p:spPr bwMode="auto">
          <a:xfrm>
            <a:off x="5762625" y="1606550"/>
            <a:ext cx="63500" cy="65088"/>
          </a:xfrm>
          <a:custGeom>
            <a:avLst/>
            <a:gdLst>
              <a:gd name="T0" fmla="*/ 0 w 40"/>
              <a:gd name="T1" fmla="*/ 2147483646 h 41"/>
              <a:gd name="T2" fmla="*/ 2147483646 w 40"/>
              <a:gd name="T3" fmla="*/ 0 h 41"/>
              <a:gd name="T4" fmla="*/ 2147483646 w 40"/>
              <a:gd name="T5" fmla="*/ 2147483646 h 41"/>
              <a:gd name="T6" fmla="*/ 0 w 40"/>
              <a:gd name="T7" fmla="*/ 214748364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1">
                <a:moveTo>
                  <a:pt x="0" y="41"/>
                </a:moveTo>
                <a:lnTo>
                  <a:pt x="20" y="0"/>
                </a:lnTo>
                <a:lnTo>
                  <a:pt x="40" y="41"/>
                </a:lnTo>
                <a:lnTo>
                  <a:pt x="0" y="41"/>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06" name="Line 20">
            <a:extLst>
              <a:ext uri="{FF2B5EF4-FFF2-40B4-BE49-F238E27FC236}">
                <a16:creationId xmlns:a16="http://schemas.microsoft.com/office/drawing/2014/main" id="{B549EFF9-9AF9-4D14-BD58-92A099039DC2}"/>
              </a:ext>
            </a:extLst>
          </p:cNvPr>
          <p:cNvSpPr>
            <a:spLocks noChangeShapeType="1"/>
          </p:cNvSpPr>
          <p:nvPr/>
        </p:nvSpPr>
        <p:spPr bwMode="auto">
          <a:xfrm flipV="1">
            <a:off x="5794375" y="1690689"/>
            <a:ext cx="1588" cy="3905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Freeform 21">
            <a:extLst>
              <a:ext uri="{FF2B5EF4-FFF2-40B4-BE49-F238E27FC236}">
                <a16:creationId xmlns:a16="http://schemas.microsoft.com/office/drawing/2014/main" id="{41AD1C56-9DAD-4621-9998-D984918552CB}"/>
              </a:ext>
            </a:extLst>
          </p:cNvPr>
          <p:cNvSpPr>
            <a:spLocks/>
          </p:cNvSpPr>
          <p:nvPr/>
        </p:nvSpPr>
        <p:spPr bwMode="auto">
          <a:xfrm>
            <a:off x="6751638" y="1609725"/>
            <a:ext cx="63500" cy="65088"/>
          </a:xfrm>
          <a:custGeom>
            <a:avLst/>
            <a:gdLst>
              <a:gd name="T0" fmla="*/ 0 w 40"/>
              <a:gd name="T1" fmla="*/ 2147483646 h 41"/>
              <a:gd name="T2" fmla="*/ 2147483646 w 40"/>
              <a:gd name="T3" fmla="*/ 0 h 41"/>
              <a:gd name="T4" fmla="*/ 2147483646 w 40"/>
              <a:gd name="T5" fmla="*/ 2147483646 h 41"/>
              <a:gd name="T6" fmla="*/ 0 w 40"/>
              <a:gd name="T7" fmla="*/ 214748364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1">
                <a:moveTo>
                  <a:pt x="0" y="41"/>
                </a:moveTo>
                <a:lnTo>
                  <a:pt x="20" y="0"/>
                </a:lnTo>
                <a:lnTo>
                  <a:pt x="40" y="41"/>
                </a:lnTo>
                <a:lnTo>
                  <a:pt x="0" y="41"/>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37908" name="Freeform 22">
            <a:extLst>
              <a:ext uri="{FF2B5EF4-FFF2-40B4-BE49-F238E27FC236}">
                <a16:creationId xmlns:a16="http://schemas.microsoft.com/office/drawing/2014/main" id="{0543BD12-4FA6-4660-ADB9-DA781C03B579}"/>
              </a:ext>
            </a:extLst>
          </p:cNvPr>
          <p:cNvSpPr>
            <a:spLocks/>
          </p:cNvSpPr>
          <p:nvPr/>
        </p:nvSpPr>
        <p:spPr bwMode="auto">
          <a:xfrm>
            <a:off x="6751638" y="1622425"/>
            <a:ext cx="63500" cy="65088"/>
          </a:xfrm>
          <a:custGeom>
            <a:avLst/>
            <a:gdLst>
              <a:gd name="T0" fmla="*/ 0 w 40"/>
              <a:gd name="T1" fmla="*/ 2147483646 h 41"/>
              <a:gd name="T2" fmla="*/ 2147483646 w 40"/>
              <a:gd name="T3" fmla="*/ 0 h 41"/>
              <a:gd name="T4" fmla="*/ 2147483646 w 40"/>
              <a:gd name="T5" fmla="*/ 2147483646 h 41"/>
              <a:gd name="T6" fmla="*/ 0 w 40"/>
              <a:gd name="T7" fmla="*/ 214748364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1">
                <a:moveTo>
                  <a:pt x="0" y="41"/>
                </a:moveTo>
                <a:lnTo>
                  <a:pt x="20" y="0"/>
                </a:lnTo>
                <a:lnTo>
                  <a:pt x="40" y="41"/>
                </a:lnTo>
                <a:lnTo>
                  <a:pt x="0" y="41"/>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09" name="Line 23">
            <a:extLst>
              <a:ext uri="{FF2B5EF4-FFF2-40B4-BE49-F238E27FC236}">
                <a16:creationId xmlns:a16="http://schemas.microsoft.com/office/drawing/2014/main" id="{B8F6A317-A132-4BBA-AC16-BB37A6900667}"/>
              </a:ext>
            </a:extLst>
          </p:cNvPr>
          <p:cNvSpPr>
            <a:spLocks noChangeShapeType="1"/>
          </p:cNvSpPr>
          <p:nvPr/>
        </p:nvSpPr>
        <p:spPr bwMode="auto">
          <a:xfrm flipV="1">
            <a:off x="6783389" y="1706564"/>
            <a:ext cx="1587" cy="3905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0" name="Freeform 24">
            <a:extLst>
              <a:ext uri="{FF2B5EF4-FFF2-40B4-BE49-F238E27FC236}">
                <a16:creationId xmlns:a16="http://schemas.microsoft.com/office/drawing/2014/main" id="{1786C868-DA6D-4169-ADD2-61FCD1170174}"/>
              </a:ext>
            </a:extLst>
          </p:cNvPr>
          <p:cNvSpPr>
            <a:spLocks/>
          </p:cNvSpPr>
          <p:nvPr/>
        </p:nvSpPr>
        <p:spPr bwMode="auto">
          <a:xfrm>
            <a:off x="7742238" y="1622425"/>
            <a:ext cx="63500" cy="65088"/>
          </a:xfrm>
          <a:custGeom>
            <a:avLst/>
            <a:gdLst>
              <a:gd name="T0" fmla="*/ 0 w 40"/>
              <a:gd name="T1" fmla="*/ 2147483646 h 41"/>
              <a:gd name="T2" fmla="*/ 2147483646 w 40"/>
              <a:gd name="T3" fmla="*/ 0 h 41"/>
              <a:gd name="T4" fmla="*/ 2147483646 w 40"/>
              <a:gd name="T5" fmla="*/ 2147483646 h 41"/>
              <a:gd name="T6" fmla="*/ 0 w 40"/>
              <a:gd name="T7" fmla="*/ 214748364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1">
                <a:moveTo>
                  <a:pt x="0" y="41"/>
                </a:moveTo>
                <a:lnTo>
                  <a:pt x="20" y="0"/>
                </a:lnTo>
                <a:lnTo>
                  <a:pt x="40" y="41"/>
                </a:lnTo>
                <a:lnTo>
                  <a:pt x="0" y="41"/>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37911" name="Freeform 25">
            <a:extLst>
              <a:ext uri="{FF2B5EF4-FFF2-40B4-BE49-F238E27FC236}">
                <a16:creationId xmlns:a16="http://schemas.microsoft.com/office/drawing/2014/main" id="{3BCBC655-37E5-474B-82BE-04948B8D728D}"/>
              </a:ext>
            </a:extLst>
          </p:cNvPr>
          <p:cNvSpPr>
            <a:spLocks/>
          </p:cNvSpPr>
          <p:nvPr/>
        </p:nvSpPr>
        <p:spPr bwMode="auto">
          <a:xfrm>
            <a:off x="7742238" y="1622425"/>
            <a:ext cx="63500" cy="65088"/>
          </a:xfrm>
          <a:custGeom>
            <a:avLst/>
            <a:gdLst>
              <a:gd name="T0" fmla="*/ 0 w 40"/>
              <a:gd name="T1" fmla="*/ 2147483646 h 41"/>
              <a:gd name="T2" fmla="*/ 2147483646 w 40"/>
              <a:gd name="T3" fmla="*/ 0 h 41"/>
              <a:gd name="T4" fmla="*/ 2147483646 w 40"/>
              <a:gd name="T5" fmla="*/ 2147483646 h 41"/>
              <a:gd name="T6" fmla="*/ 0 w 40"/>
              <a:gd name="T7" fmla="*/ 214748364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41">
                <a:moveTo>
                  <a:pt x="0" y="41"/>
                </a:moveTo>
                <a:lnTo>
                  <a:pt x="20" y="0"/>
                </a:lnTo>
                <a:lnTo>
                  <a:pt x="40" y="41"/>
                </a:lnTo>
                <a:lnTo>
                  <a:pt x="0" y="41"/>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12" name="Line 26">
            <a:extLst>
              <a:ext uri="{FF2B5EF4-FFF2-40B4-BE49-F238E27FC236}">
                <a16:creationId xmlns:a16="http://schemas.microsoft.com/office/drawing/2014/main" id="{3AAD39E4-1932-4DDE-99CA-F4C91C50971D}"/>
              </a:ext>
            </a:extLst>
          </p:cNvPr>
          <p:cNvSpPr>
            <a:spLocks noChangeShapeType="1"/>
          </p:cNvSpPr>
          <p:nvPr/>
        </p:nvSpPr>
        <p:spPr bwMode="auto">
          <a:xfrm flipV="1">
            <a:off x="7773989" y="1693864"/>
            <a:ext cx="1587" cy="377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3" name="Rectangle 27">
            <a:extLst>
              <a:ext uri="{FF2B5EF4-FFF2-40B4-BE49-F238E27FC236}">
                <a16:creationId xmlns:a16="http://schemas.microsoft.com/office/drawing/2014/main" id="{76CAF620-6744-438D-A7AD-77D795D0F349}"/>
              </a:ext>
            </a:extLst>
          </p:cNvPr>
          <p:cNvSpPr>
            <a:spLocks noChangeArrowheads="1"/>
          </p:cNvSpPr>
          <p:nvPr/>
        </p:nvSpPr>
        <p:spPr bwMode="auto">
          <a:xfrm>
            <a:off x="3153964" y="1695451"/>
            <a:ext cx="73898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latin typeface="SWISS"/>
                <a:ea typeface="宋体" panose="02010600030101010101" pitchFamily="2" charset="-122"/>
              </a:rPr>
              <a:t>Time</a:t>
            </a:r>
            <a:endParaRPr lang="en-US" altLang="zh-CN" sz="2800" b="1" baseline="0">
              <a:solidFill>
                <a:schemeClr val="accent2"/>
              </a:solidFill>
              <a:ea typeface="宋体" panose="02010600030101010101" pitchFamily="2" charset="-122"/>
            </a:endParaRPr>
          </a:p>
        </p:txBody>
      </p:sp>
      <p:sp>
        <p:nvSpPr>
          <p:cNvPr id="37914" name="Rectangle 28">
            <a:extLst>
              <a:ext uri="{FF2B5EF4-FFF2-40B4-BE49-F238E27FC236}">
                <a16:creationId xmlns:a16="http://schemas.microsoft.com/office/drawing/2014/main" id="{17BEFC1C-EC09-4D95-BE0E-45A90A9B0A61}"/>
              </a:ext>
            </a:extLst>
          </p:cNvPr>
          <p:cNvSpPr>
            <a:spLocks noChangeArrowheads="1"/>
          </p:cNvSpPr>
          <p:nvPr/>
        </p:nvSpPr>
        <p:spPr bwMode="auto">
          <a:xfrm>
            <a:off x="8459788" y="2305050"/>
            <a:ext cx="1795462" cy="738664"/>
          </a:xfrm>
          <a:prstGeom prst="rect">
            <a:avLst/>
          </a:prstGeom>
          <a:solidFill>
            <a:srgbClr val="3333FF"/>
          </a:solidFill>
          <a:ln>
            <a:noFill/>
          </a:ln>
          <a:extLst>
            <a:ext uri="{91240B29-F687-4F45-9708-019B960494DF}">
              <a14:hiddenLine xmlns:a14="http://schemas.microsoft.com/office/drawing/2010/main" w="9525">
                <a:solidFill>
                  <a:schemeClr val="accent1"/>
                </a:solidFill>
                <a:miter lim="800000"/>
                <a:headEnd/>
                <a:tailEnd/>
              </a14:hiddenLine>
            </a:ext>
          </a:extLst>
        </p:spPr>
        <p:txBody>
          <a:bodyPr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aseline="0">
                <a:solidFill>
                  <a:schemeClr val="bg1"/>
                </a:solidFill>
                <a:latin typeface="SWISS"/>
                <a:ea typeface="宋体" panose="02010600030101010101" pitchFamily="2" charset="-122"/>
              </a:rPr>
              <a:t>Continuous in value &amp; time</a:t>
            </a:r>
            <a:endParaRPr lang="en-US" altLang="zh-CN" sz="2400" b="1" baseline="0">
              <a:solidFill>
                <a:schemeClr val="bg1"/>
              </a:solidFill>
              <a:ea typeface="宋体" panose="02010600030101010101" pitchFamily="2" charset="-122"/>
            </a:endParaRPr>
          </a:p>
        </p:txBody>
      </p:sp>
      <p:sp>
        <p:nvSpPr>
          <p:cNvPr id="37915" name="Rectangle 29">
            <a:extLst>
              <a:ext uri="{FF2B5EF4-FFF2-40B4-BE49-F238E27FC236}">
                <a16:creationId xmlns:a16="http://schemas.microsoft.com/office/drawing/2014/main" id="{456AA76D-5443-44C8-969F-68516818BFFA}"/>
              </a:ext>
            </a:extLst>
          </p:cNvPr>
          <p:cNvSpPr>
            <a:spLocks noChangeArrowheads="1"/>
          </p:cNvSpPr>
          <p:nvPr/>
        </p:nvSpPr>
        <p:spPr bwMode="auto">
          <a:xfrm>
            <a:off x="8472488" y="3790950"/>
            <a:ext cx="1795462" cy="1477328"/>
          </a:xfrm>
          <a:prstGeom prst="rect">
            <a:avLst/>
          </a:prstGeom>
          <a:solidFill>
            <a:srgbClr val="3333FF"/>
          </a:solidFill>
          <a:ln>
            <a:noFill/>
          </a:ln>
          <a:extLst>
            <a:ext uri="{91240B29-F687-4F45-9708-019B960494DF}">
              <a14:hiddenLine xmlns:a14="http://schemas.microsoft.com/office/drawing/2010/main" w="9525">
                <a:solidFill>
                  <a:srgbClr val="3333FF"/>
                </a:solidFill>
                <a:miter lim="800000"/>
                <a:headEnd/>
                <a:tailEnd/>
              </a14:hiddenLine>
            </a:ext>
          </a:extLst>
        </p:spPr>
        <p:txBody>
          <a:bodyPr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aseline="0">
                <a:solidFill>
                  <a:schemeClr val="bg1"/>
                </a:solidFill>
                <a:latin typeface="SWISS"/>
                <a:ea typeface="宋体" panose="02010600030101010101" pitchFamily="2" charset="-122"/>
              </a:rPr>
              <a:t>Discrete in        value &amp; continuous in time</a:t>
            </a:r>
            <a:endParaRPr lang="en-US" altLang="zh-CN" sz="2400" b="1" baseline="0">
              <a:solidFill>
                <a:schemeClr val="bg1"/>
              </a:solidFill>
              <a:ea typeface="宋体" panose="02010600030101010101" pitchFamily="2" charset="-122"/>
            </a:endParaRPr>
          </a:p>
        </p:txBody>
      </p:sp>
      <p:sp>
        <p:nvSpPr>
          <p:cNvPr id="37916" name="Rectangle 30">
            <a:extLst>
              <a:ext uri="{FF2B5EF4-FFF2-40B4-BE49-F238E27FC236}">
                <a16:creationId xmlns:a16="http://schemas.microsoft.com/office/drawing/2014/main" id="{2FD6341E-5458-4E43-95EF-2D54A47CB134}"/>
              </a:ext>
            </a:extLst>
          </p:cNvPr>
          <p:cNvSpPr>
            <a:spLocks noChangeArrowheads="1"/>
          </p:cNvSpPr>
          <p:nvPr/>
        </p:nvSpPr>
        <p:spPr bwMode="auto">
          <a:xfrm>
            <a:off x="8472488" y="5441950"/>
            <a:ext cx="1795462" cy="738664"/>
          </a:xfrm>
          <a:prstGeom prst="rect">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aseline="0">
                <a:solidFill>
                  <a:schemeClr val="bg1"/>
                </a:solidFill>
                <a:latin typeface="SWISS"/>
                <a:ea typeface="宋体" panose="02010600030101010101" pitchFamily="2" charset="-122"/>
              </a:rPr>
              <a:t>Discrete in value &amp; time</a:t>
            </a:r>
            <a:endParaRPr lang="en-US" altLang="zh-CN" sz="2400" b="1" baseline="0">
              <a:solidFill>
                <a:schemeClr val="bg1"/>
              </a:solidFill>
              <a:ea typeface="宋体" panose="02010600030101010101" pitchFamily="2" charset="-122"/>
            </a:endParaRPr>
          </a:p>
        </p:txBody>
      </p:sp>
      <p:sp>
        <p:nvSpPr>
          <p:cNvPr id="37917" name="Rectangle 31">
            <a:extLst>
              <a:ext uri="{FF2B5EF4-FFF2-40B4-BE49-F238E27FC236}">
                <a16:creationId xmlns:a16="http://schemas.microsoft.com/office/drawing/2014/main" id="{4F2FCF9C-9C3A-4AFB-8767-93B8109E8169}"/>
              </a:ext>
            </a:extLst>
          </p:cNvPr>
          <p:cNvSpPr>
            <a:spLocks noChangeArrowheads="1"/>
          </p:cNvSpPr>
          <p:nvPr/>
        </p:nvSpPr>
        <p:spPr bwMode="auto">
          <a:xfrm>
            <a:off x="2914930" y="3676651"/>
            <a:ext cx="9598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latin typeface="SWISS"/>
                <a:ea typeface="宋体" panose="02010600030101010101" pitchFamily="2" charset="-122"/>
              </a:rPr>
              <a:t>Digital</a:t>
            </a:r>
            <a:endParaRPr lang="en-US" altLang="zh-CN" sz="2800" b="1" baseline="0">
              <a:solidFill>
                <a:schemeClr val="accent2"/>
              </a:solidFill>
              <a:ea typeface="宋体" panose="02010600030101010101"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a:extLst>
              <a:ext uri="{FF2B5EF4-FFF2-40B4-BE49-F238E27FC236}">
                <a16:creationId xmlns:a16="http://schemas.microsoft.com/office/drawing/2014/main" id="{180661D6-5CE9-4A86-86E7-1579F5F036E7}"/>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DE25123E-B6C6-4CCE-92F8-C336FF7E8695}" type="slidenum">
              <a:rPr lang="en-US" altLang="zh-CN" sz="1600"/>
              <a:pPr>
                <a:spcBef>
                  <a:spcPct val="0"/>
                </a:spcBef>
                <a:buClrTx/>
                <a:buFontTx/>
                <a:buNone/>
              </a:pPr>
              <a:t>27</a:t>
            </a:fld>
            <a:endParaRPr lang="en-US" altLang="zh-CN" sz="1600" dirty="0"/>
          </a:p>
        </p:txBody>
      </p:sp>
      <p:pic>
        <p:nvPicPr>
          <p:cNvPr id="39939" name="Picture 1232" descr="graphjic_1-1">
            <a:extLst>
              <a:ext uri="{FF2B5EF4-FFF2-40B4-BE49-F238E27FC236}">
                <a16:creationId xmlns:a16="http://schemas.microsoft.com/office/drawing/2014/main" id="{CA5427D0-91F7-4EDF-B1A7-17B67E12AC2C}"/>
              </a:ext>
            </a:extLst>
          </p:cNvPr>
          <p:cNvPicPr>
            <a:picLocks noChangeAspect="1" noChangeArrowheads="1"/>
          </p:cNvPicPr>
          <p:nvPr/>
        </p:nvPicPr>
        <p:blipFill>
          <a:blip r:embed="rId3">
            <a:lum bright="-42000" contrast="72000"/>
            <a:extLst>
              <a:ext uri="{28A0092B-C50C-407E-A947-70E740481C1C}">
                <a14:useLocalDpi xmlns:a14="http://schemas.microsoft.com/office/drawing/2010/main" val="0"/>
              </a:ext>
            </a:extLst>
          </a:blip>
          <a:srcRect/>
          <a:stretch>
            <a:fillRect/>
          </a:stretch>
        </p:blipFill>
        <p:spPr bwMode="auto">
          <a:xfrm>
            <a:off x="1816100" y="1376363"/>
            <a:ext cx="85344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026">
            <a:extLst>
              <a:ext uri="{FF2B5EF4-FFF2-40B4-BE49-F238E27FC236}">
                <a16:creationId xmlns:a16="http://schemas.microsoft.com/office/drawing/2014/main" id="{E7F45BAE-BD79-49AB-8DC3-F042C22E844C}"/>
              </a:ext>
            </a:extLst>
          </p:cNvPr>
          <p:cNvSpPr>
            <a:spLocks noGrp="1" noChangeArrowheads="1"/>
          </p:cNvSpPr>
          <p:nvPr>
            <p:ph type="title"/>
          </p:nvPr>
        </p:nvSpPr>
        <p:spPr>
          <a:xfrm>
            <a:off x="1711326" y="228600"/>
            <a:ext cx="8856663" cy="838200"/>
          </a:xfrm>
        </p:spPr>
        <p:txBody>
          <a:bodyPr/>
          <a:lstStyle/>
          <a:p>
            <a:r>
              <a:rPr lang="en-US" altLang="zh-CN">
                <a:ea typeface="宋体" panose="02010600030101010101" pitchFamily="2" charset="-122"/>
              </a:rPr>
              <a:t>Signal Example – Physical Quantity: Voltage</a:t>
            </a:r>
          </a:p>
        </p:txBody>
      </p:sp>
      <p:sp>
        <p:nvSpPr>
          <p:cNvPr id="39941" name="Text Box 1046">
            <a:extLst>
              <a:ext uri="{FF2B5EF4-FFF2-40B4-BE49-F238E27FC236}">
                <a16:creationId xmlns:a16="http://schemas.microsoft.com/office/drawing/2014/main" id="{C16A74A3-39DE-49A7-809D-8E356946E1A5}"/>
              </a:ext>
            </a:extLst>
          </p:cNvPr>
          <p:cNvSpPr txBox="1">
            <a:spLocks noChangeArrowheads="1"/>
          </p:cNvSpPr>
          <p:nvPr/>
        </p:nvSpPr>
        <p:spPr bwMode="auto">
          <a:xfrm>
            <a:off x="5189539" y="4375151"/>
            <a:ext cx="18113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50000"/>
              </a:spcBef>
              <a:buClrTx/>
              <a:buFontTx/>
              <a:buNone/>
            </a:pPr>
            <a:r>
              <a:rPr lang="en-US" altLang="zh-CN" sz="2400" b="1" baseline="0">
                <a:ea typeface="宋体" panose="02010600030101010101" pitchFamily="2" charset="-122"/>
              </a:rPr>
              <a:t>Threshold Region</a:t>
            </a:r>
          </a:p>
        </p:txBody>
      </p:sp>
      <p:sp>
        <p:nvSpPr>
          <p:cNvPr id="39942" name="Line 1047">
            <a:extLst>
              <a:ext uri="{FF2B5EF4-FFF2-40B4-BE49-F238E27FC236}">
                <a16:creationId xmlns:a16="http://schemas.microsoft.com/office/drawing/2014/main" id="{770C2809-B932-4BC6-9C88-4708234D02B7}"/>
              </a:ext>
            </a:extLst>
          </p:cNvPr>
          <p:cNvSpPr>
            <a:spLocks noChangeShapeType="1"/>
          </p:cNvSpPr>
          <p:nvPr/>
        </p:nvSpPr>
        <p:spPr bwMode="auto">
          <a:xfrm rot="4412979" flipH="1" flipV="1">
            <a:off x="4234657" y="3871120"/>
            <a:ext cx="1562100" cy="79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a:extLst>
              <a:ext uri="{FF2B5EF4-FFF2-40B4-BE49-F238E27FC236}">
                <a16:creationId xmlns:a16="http://schemas.microsoft.com/office/drawing/2014/main" id="{46B464D9-D253-486F-AB4F-3B4B0B0990A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FA130984-EA8E-4720-AB3B-684589101D89}" type="slidenum">
              <a:rPr lang="en-US" altLang="zh-CN" sz="1600"/>
              <a:pPr>
                <a:spcBef>
                  <a:spcPct val="0"/>
                </a:spcBef>
                <a:buClrTx/>
                <a:buFontTx/>
                <a:buNone/>
              </a:pPr>
              <a:t>28</a:t>
            </a:fld>
            <a:endParaRPr lang="en-US" altLang="zh-CN" sz="1600" dirty="0"/>
          </a:p>
        </p:txBody>
      </p:sp>
      <p:sp>
        <p:nvSpPr>
          <p:cNvPr id="33795" name="Rectangle 2">
            <a:extLst>
              <a:ext uri="{FF2B5EF4-FFF2-40B4-BE49-F238E27FC236}">
                <a16:creationId xmlns:a16="http://schemas.microsoft.com/office/drawing/2014/main" id="{B62FFAD6-2558-4099-B723-9D9996EFA830}"/>
              </a:ext>
            </a:extLst>
          </p:cNvPr>
          <p:cNvSpPr>
            <a:spLocks noGrp="1" noChangeArrowheads="1"/>
          </p:cNvSpPr>
          <p:nvPr>
            <p:ph type="title"/>
          </p:nvPr>
        </p:nvSpPr>
        <p:spPr/>
        <p:txBody>
          <a:bodyPr/>
          <a:lstStyle/>
          <a:p>
            <a:r>
              <a:rPr lang="en-US" altLang="zh-CN">
                <a:ea typeface="宋体" panose="02010600030101010101" pitchFamily="2" charset="-122"/>
              </a:rPr>
              <a:t>Why Binary?</a:t>
            </a:r>
          </a:p>
        </p:txBody>
      </p:sp>
      <p:sp>
        <p:nvSpPr>
          <p:cNvPr id="33796" name="Rectangle 3">
            <a:extLst>
              <a:ext uri="{FF2B5EF4-FFF2-40B4-BE49-F238E27FC236}">
                <a16:creationId xmlns:a16="http://schemas.microsoft.com/office/drawing/2014/main" id="{C388147C-AB55-44E2-A44D-FD0A3B8AE903}"/>
              </a:ext>
            </a:extLst>
          </p:cNvPr>
          <p:cNvSpPr>
            <a:spLocks noGrp="1" noChangeArrowheads="1"/>
          </p:cNvSpPr>
          <p:nvPr>
            <p:ph type="body" idx="1"/>
          </p:nvPr>
        </p:nvSpPr>
        <p:spPr/>
        <p:txBody>
          <a:bodyPr/>
          <a:lstStyle/>
          <a:p>
            <a:r>
              <a:rPr lang="en-US" altLang="zh-CN" sz="2800" b="1" dirty="0" err="1">
                <a:ea typeface="宋体" panose="02010600030101010101" pitchFamily="2" charset="-122"/>
              </a:rPr>
              <a:t>Setun</a:t>
            </a:r>
            <a:r>
              <a:rPr lang="en-US" altLang="zh-CN" sz="2800" b="1" dirty="0">
                <a:ea typeface="宋体" panose="02010600030101010101" pitchFamily="2" charset="-122"/>
              </a:rPr>
              <a:t> (</a:t>
            </a:r>
            <a:r>
              <a:rPr lang="az-Cyrl-AZ" altLang="zh-CN" sz="2800" b="1" dirty="0">
                <a:ea typeface="宋体" panose="02010600030101010101" pitchFamily="2" charset="-122"/>
              </a:rPr>
              <a:t>Сетунь)</a:t>
            </a:r>
            <a:endParaRPr lang="en-US" altLang="zh-CN" sz="2800" b="1" dirty="0">
              <a:ea typeface="宋体" panose="02010600030101010101" pitchFamily="2" charset="-122"/>
            </a:endParaRPr>
          </a:p>
          <a:p>
            <a:pPr lvl="1"/>
            <a:r>
              <a:rPr lang="en-US" altLang="zh-CN" sz="2000" b="1" dirty="0">
                <a:ea typeface="宋体" panose="02010600030101010101" pitchFamily="2" charset="-122"/>
              </a:rPr>
              <a:t>A balanced ternary computer developed in 1958 at Moscow State University </a:t>
            </a:r>
          </a:p>
          <a:p>
            <a:pPr lvl="1"/>
            <a:r>
              <a:rPr lang="en-US" altLang="zh-CN" sz="2000" b="1" dirty="0">
                <a:ea typeface="宋体" panose="02010600030101010101" pitchFamily="2" charset="-122"/>
              </a:rPr>
              <a:t>The only modern  ternary computer, using three-valued ternary logic</a:t>
            </a:r>
          </a:p>
        </p:txBody>
      </p:sp>
      <p:pic>
        <p:nvPicPr>
          <p:cNvPr id="33797" name="Picture 4" descr="Projects. Setun' 70 computer.">
            <a:extLst>
              <a:ext uri="{FF2B5EF4-FFF2-40B4-BE49-F238E27FC236}">
                <a16:creationId xmlns:a16="http://schemas.microsoft.com/office/drawing/2014/main" id="{4C2D35D7-B165-49B8-9260-291CA4023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025" y="3334545"/>
            <a:ext cx="38100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文本框 2">
            <a:extLst>
              <a:ext uri="{FF2B5EF4-FFF2-40B4-BE49-F238E27FC236}">
                <a16:creationId xmlns:a16="http://schemas.microsoft.com/office/drawing/2014/main" id="{3A8C7671-1A6A-414B-9207-7206774517DE}"/>
              </a:ext>
            </a:extLst>
          </p:cNvPr>
          <p:cNvSpPr txBox="1">
            <a:spLocks noChangeArrowheads="1"/>
          </p:cNvSpPr>
          <p:nvPr/>
        </p:nvSpPr>
        <p:spPr bwMode="auto">
          <a:xfrm>
            <a:off x="4297363" y="6049170"/>
            <a:ext cx="19653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dirty="0">
                <a:ea typeface="宋体" panose="02010600030101010101" pitchFamily="2" charset="-122"/>
              </a:rPr>
              <a:t>Setun-70 in 1970</a:t>
            </a:r>
            <a:endParaRPr lang="zh-CN" altLang="en-US" dirty="0">
              <a:ea typeface="宋体" panose="02010600030101010101" pitchFamily="2" charset="-122"/>
            </a:endParaRPr>
          </a:p>
        </p:txBody>
      </p:sp>
      <p:sp>
        <p:nvSpPr>
          <p:cNvPr id="2" name="椭圆形标注 2">
            <a:extLst>
              <a:ext uri="{FF2B5EF4-FFF2-40B4-BE49-F238E27FC236}">
                <a16:creationId xmlns:a16="http://schemas.microsoft.com/office/drawing/2014/main" id="{39D3463B-5E39-7414-9403-DFC0F458D8DC}"/>
              </a:ext>
            </a:extLst>
          </p:cNvPr>
          <p:cNvSpPr/>
          <p:nvPr/>
        </p:nvSpPr>
        <p:spPr bwMode="auto">
          <a:xfrm>
            <a:off x="7429501" y="4653757"/>
            <a:ext cx="3063875" cy="1230313"/>
          </a:xfrm>
          <a:prstGeom prst="wedgeEllipseCallout">
            <a:avLst>
              <a:gd name="adj1" fmla="val -35359"/>
              <a:gd name="adj2" fmla="val -74362"/>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lvl1pPr>
              <a:defRPr sz="2800" baseline="-25000">
                <a:solidFill>
                  <a:schemeClr val="accent2"/>
                </a:solidFill>
                <a:latin typeface="Times New Roman" pitchFamily="18" charset="0"/>
              </a:defRPr>
            </a:lvl1pPr>
            <a:lvl2pPr marL="742950" indent="-285750">
              <a:defRPr sz="2800" baseline="-25000">
                <a:solidFill>
                  <a:schemeClr val="accent2"/>
                </a:solidFill>
                <a:latin typeface="Times New Roman" pitchFamily="18" charset="0"/>
              </a:defRPr>
            </a:lvl2pPr>
            <a:lvl3pPr marL="1143000" indent="-228600">
              <a:defRPr sz="2800" baseline="-25000">
                <a:solidFill>
                  <a:schemeClr val="accent2"/>
                </a:solidFill>
                <a:latin typeface="Times New Roman" pitchFamily="18" charset="0"/>
              </a:defRPr>
            </a:lvl3pPr>
            <a:lvl4pPr marL="1600200" indent="-228600">
              <a:defRPr sz="2800" baseline="-25000">
                <a:solidFill>
                  <a:schemeClr val="accent2"/>
                </a:solidFill>
                <a:latin typeface="Times New Roman" pitchFamily="18" charset="0"/>
              </a:defRPr>
            </a:lvl4pPr>
            <a:lvl5pPr marL="2057400" indent="-228600">
              <a:defRPr sz="2800" baseline="-25000">
                <a:solidFill>
                  <a:schemeClr val="accent2"/>
                </a:solidFill>
                <a:latin typeface="Times New Roman" pitchFamily="18" charset="0"/>
              </a:defRPr>
            </a:lvl5pPr>
            <a:lvl6pPr marL="25146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6pPr>
            <a:lvl7pPr marL="29718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7pPr>
            <a:lvl8pPr marL="34290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8pPr>
            <a:lvl9pPr marL="3886200" indent="-228600" eaLnBrk="0" fontAlgn="base" hangingPunct="0">
              <a:spcBef>
                <a:spcPct val="20000"/>
              </a:spcBef>
              <a:spcAft>
                <a:spcPct val="0"/>
              </a:spcAft>
              <a:buFont typeface="Wingdings" pitchFamily="2" charset="2"/>
              <a:buChar char="§"/>
              <a:defRPr sz="2800" baseline="-25000">
                <a:solidFill>
                  <a:schemeClr val="accent2"/>
                </a:solidFill>
                <a:latin typeface="Times New Roman" pitchFamily="18" charset="0"/>
              </a:defRPr>
            </a:lvl9pPr>
          </a:lstStyle>
          <a:p>
            <a:pPr>
              <a:spcBef>
                <a:spcPct val="20000"/>
              </a:spcBef>
              <a:buFont typeface="Wingdings" panose="05000000000000000000" pitchFamily="2" charset="2"/>
              <a:buNone/>
              <a:defRPr/>
            </a:pPr>
            <a:r>
              <a:rPr lang="en-US" altLang="zh-CN" sz="2000" b="1" baseline="0" dirty="0">
                <a:ea typeface="宋体" pitchFamily="2" charset="-122"/>
              </a:rPr>
              <a:t>Is binary the most  efficient one in digital systems?</a:t>
            </a:r>
            <a:endParaRPr lang="zh-CN" altLang="en-US" sz="2000" b="1" dirty="0">
              <a:ea typeface="宋体" pitchFamily="2" charset="-122"/>
            </a:endParaRPr>
          </a:p>
          <a:p>
            <a:pPr>
              <a:spcBef>
                <a:spcPct val="20000"/>
              </a:spcBef>
              <a:buFont typeface="Wingdings" panose="05000000000000000000" pitchFamily="2" charset="2"/>
              <a:buChar char="§"/>
              <a:defRPr/>
            </a:pPr>
            <a:endParaRPr lang="zh-CN" altLang="en-US" sz="1800" dirty="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a:extLst>
              <a:ext uri="{FF2B5EF4-FFF2-40B4-BE49-F238E27FC236}">
                <a16:creationId xmlns:a16="http://schemas.microsoft.com/office/drawing/2014/main" id="{0022F14D-F8E2-4A8D-A761-7117D19CEF7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08F6D454-DB55-4312-889E-A6DE53F0B9D6}" type="slidenum">
              <a:rPr lang="en-US" altLang="zh-CN" sz="1600"/>
              <a:pPr>
                <a:spcBef>
                  <a:spcPct val="0"/>
                </a:spcBef>
                <a:buClrTx/>
                <a:buFontTx/>
                <a:buNone/>
              </a:pPr>
              <a:t>29</a:t>
            </a:fld>
            <a:endParaRPr lang="en-US" altLang="zh-CN" sz="1600" dirty="0"/>
          </a:p>
        </p:txBody>
      </p:sp>
      <p:sp>
        <p:nvSpPr>
          <p:cNvPr id="41987" name="Rectangle 11">
            <a:extLst>
              <a:ext uri="{FF2B5EF4-FFF2-40B4-BE49-F238E27FC236}">
                <a16:creationId xmlns:a16="http://schemas.microsoft.com/office/drawing/2014/main" id="{B281FCD4-ED06-4346-A9C7-E90F4A88949E}"/>
              </a:ext>
            </a:extLst>
          </p:cNvPr>
          <p:cNvSpPr>
            <a:spLocks noGrp="1" noChangeArrowheads="1"/>
          </p:cNvSpPr>
          <p:nvPr>
            <p:ph type="title"/>
          </p:nvPr>
        </p:nvSpPr>
        <p:spPr>
          <a:xfrm>
            <a:off x="2239964" y="1"/>
            <a:ext cx="7947025" cy="1020763"/>
          </a:xfrm>
        </p:spPr>
        <p:txBody>
          <a:bodyPr/>
          <a:lstStyle/>
          <a:p>
            <a:r>
              <a:rPr lang="en-US" altLang="zh-CN" dirty="0">
                <a:ea typeface="宋体" panose="02010600030101010101" pitchFamily="2" charset="-122"/>
              </a:rPr>
              <a:t>External information and internal data </a:t>
            </a:r>
          </a:p>
        </p:txBody>
      </p:sp>
      <p:sp>
        <p:nvSpPr>
          <p:cNvPr id="5" name="Rectangle 12">
            <a:extLst>
              <a:ext uri="{FF2B5EF4-FFF2-40B4-BE49-F238E27FC236}">
                <a16:creationId xmlns:a16="http://schemas.microsoft.com/office/drawing/2014/main" id="{FC81FD30-E846-4AF4-B1F2-6BB8CBE00E1D}"/>
              </a:ext>
            </a:extLst>
          </p:cNvPr>
          <p:cNvSpPr txBox="1">
            <a:spLocks noChangeArrowheads="1"/>
          </p:cNvSpPr>
          <p:nvPr/>
        </p:nvSpPr>
        <p:spPr bwMode="auto">
          <a:xfrm>
            <a:off x="2209800" y="1385888"/>
            <a:ext cx="7772400" cy="50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lnSpc>
                <a:spcPct val="90000"/>
              </a:lnSpc>
            </a:pPr>
            <a:r>
              <a:rPr lang="en-US" altLang="zh-CN" sz="2800" b="1" kern="0" baseline="0" dirty="0">
                <a:ea typeface="宋体" panose="02010600030101010101" pitchFamily="2" charset="-122"/>
              </a:rPr>
              <a:t>Continuous vs. discrete</a:t>
            </a:r>
          </a:p>
          <a:p>
            <a:pPr>
              <a:lnSpc>
                <a:spcPct val="90000"/>
              </a:lnSpc>
            </a:pPr>
            <a:r>
              <a:rPr lang="en-US" altLang="zh-CN" sz="2800" b="1" kern="0" baseline="0" dirty="0">
                <a:ea typeface="宋体" panose="02010600030101010101" pitchFamily="2" charset="-122"/>
              </a:rPr>
              <a:t>Advanced types vs. primitive types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5FECD176-EAE6-47C4-BE45-133DA8B0EBF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9A8F6A4F-1DFB-4C2F-962E-F2C5B6C17346}" type="slidenum">
              <a:rPr lang="en-US" altLang="zh-CN" sz="1600"/>
              <a:pPr algn="r">
                <a:spcBef>
                  <a:spcPct val="0"/>
                </a:spcBef>
                <a:buClrTx/>
                <a:buFontTx/>
                <a:buNone/>
              </a:pPr>
              <a:t>3</a:t>
            </a:fld>
            <a:endParaRPr lang="en-US" altLang="zh-CN" sz="1600" dirty="0"/>
          </a:p>
        </p:txBody>
      </p:sp>
      <p:sp>
        <p:nvSpPr>
          <p:cNvPr id="19459" name="Rectangle 4">
            <a:extLst>
              <a:ext uri="{FF2B5EF4-FFF2-40B4-BE49-F238E27FC236}">
                <a16:creationId xmlns:a16="http://schemas.microsoft.com/office/drawing/2014/main" id="{40E80B2B-7406-4707-A240-074812562E73}"/>
              </a:ext>
            </a:extLst>
          </p:cNvPr>
          <p:cNvSpPr>
            <a:spLocks noGrp="1" noChangeArrowheads="1"/>
          </p:cNvSpPr>
          <p:nvPr>
            <p:ph type="title"/>
          </p:nvPr>
        </p:nvSpPr>
        <p:spPr>
          <a:xfrm>
            <a:off x="2132995" y="83690"/>
            <a:ext cx="7772400" cy="1020763"/>
          </a:xfrm>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Source Code -&gt; Executable File</a:t>
            </a:r>
          </a:p>
        </p:txBody>
      </p:sp>
      <p:grpSp>
        <p:nvGrpSpPr>
          <p:cNvPr id="37" name="Group 5">
            <a:extLst>
              <a:ext uri="{FF2B5EF4-FFF2-40B4-BE49-F238E27FC236}">
                <a16:creationId xmlns:a16="http://schemas.microsoft.com/office/drawing/2014/main" id="{54B0FA73-A97E-48A2-B02D-8FE728E652BE}"/>
              </a:ext>
            </a:extLst>
          </p:cNvPr>
          <p:cNvGrpSpPr/>
          <p:nvPr>
            <p:custDataLst>
              <p:tags r:id="rId1"/>
            </p:custDataLst>
          </p:nvPr>
        </p:nvGrpSpPr>
        <p:grpSpPr>
          <a:xfrm>
            <a:off x="2935922" y="1352302"/>
            <a:ext cx="4256640" cy="829527"/>
            <a:chOff x="1250950" y="685800"/>
            <a:chExt cx="4692650" cy="914400"/>
          </a:xfrm>
        </p:grpSpPr>
        <p:sp>
          <p:nvSpPr>
            <p:cNvPr id="38" name="Text Box 2">
              <a:extLst>
                <a:ext uri="{FF2B5EF4-FFF2-40B4-BE49-F238E27FC236}">
                  <a16:creationId xmlns:a16="http://schemas.microsoft.com/office/drawing/2014/main" id="{CF870FA0-7404-4B29-9D21-C44C562F8718}"/>
                </a:ext>
              </a:extLst>
            </p:cNvPr>
            <p:cNvSpPr txBox="1">
              <a:spLocks noChangeArrowheads="1"/>
            </p:cNvSpPr>
            <p:nvPr>
              <p:custDataLst>
                <p:tags r:id="rId10"/>
              </p:custDataLst>
            </p:nvPr>
          </p:nvSpPr>
          <p:spPr bwMode="auto">
            <a:xfrm>
              <a:off x="2514600" y="685800"/>
              <a:ext cx="3429000" cy="914400"/>
            </a:xfrm>
            <a:prstGeom prst="rect">
              <a:avLst/>
            </a:prstGeom>
            <a:noFill/>
            <a:ln w="9525">
              <a:noFill/>
              <a:round/>
              <a:headEnd/>
              <a:tailEnd/>
            </a:ln>
            <a:effectLst/>
          </p:spPr>
          <p:txBody>
            <a:bodyPr lIns="90000" tIns="83808" rIns="90000" bIns="45000"/>
            <a:lstStyle/>
            <a:p>
              <a:pPr defTabSz="457200" eaLnBrk="1" hangingPunct="1">
                <a:lnSpc>
                  <a:spcPct val="89000"/>
                </a:lnSpc>
                <a:tabLst>
                  <a:tab pos="656582" algn="l"/>
                  <a:tab pos="1313162" algn="l"/>
                  <a:tab pos="1969745" algn="l"/>
                  <a:tab pos="2626327" algn="l"/>
                </a:tabLst>
              </a:pPr>
              <a:r>
                <a:rPr lang="en-US" sz="2500" baseline="0" dirty="0" err="1">
                  <a:solidFill>
                    <a:srgbClr val="424242"/>
                  </a:solidFill>
                  <a:latin typeface="+mn-lt"/>
                  <a:cs typeface="Arial" panose="020B0604020202020204" pitchFamily="34" charset="0"/>
                </a:rPr>
                <a:t>int</a:t>
              </a:r>
              <a:r>
                <a:rPr lang="en-US" sz="2500" baseline="0" dirty="0">
                  <a:solidFill>
                    <a:srgbClr val="424242"/>
                  </a:solidFill>
                  <a:latin typeface="+mn-lt"/>
                  <a:cs typeface="Arial" panose="020B0604020202020204" pitchFamily="34" charset="0"/>
                </a:rPr>
                <a:t> x = 10;</a:t>
              </a:r>
            </a:p>
            <a:p>
              <a:pPr defTabSz="457200" eaLnBrk="1" hangingPunct="1">
                <a:lnSpc>
                  <a:spcPct val="89000"/>
                </a:lnSpc>
                <a:tabLst>
                  <a:tab pos="656582" algn="l"/>
                  <a:tab pos="1313162" algn="l"/>
                  <a:tab pos="1969745" algn="l"/>
                  <a:tab pos="2626327" algn="l"/>
                </a:tabLst>
              </a:pPr>
              <a:r>
                <a:rPr lang="en-US" sz="2500" baseline="0" dirty="0">
                  <a:solidFill>
                    <a:srgbClr val="424242"/>
                  </a:solidFill>
                  <a:latin typeface="+mn-lt"/>
                  <a:cs typeface="Arial" panose="020B0604020202020204" pitchFamily="34" charset="0"/>
                </a:rPr>
                <a:t>x = 2 * x + 15;</a:t>
              </a:r>
            </a:p>
          </p:txBody>
        </p:sp>
        <p:sp>
          <p:nvSpPr>
            <p:cNvPr id="39" name="Text Box 3">
              <a:extLst>
                <a:ext uri="{FF2B5EF4-FFF2-40B4-BE49-F238E27FC236}">
                  <a16:creationId xmlns:a16="http://schemas.microsoft.com/office/drawing/2014/main" id="{C042A55E-6B62-47EC-99A6-4FE07386CD4E}"/>
                </a:ext>
              </a:extLst>
            </p:cNvPr>
            <p:cNvSpPr txBox="1">
              <a:spLocks noChangeArrowheads="1"/>
            </p:cNvSpPr>
            <p:nvPr>
              <p:custDataLst>
                <p:tags r:id="rId11"/>
              </p:custDataLst>
            </p:nvPr>
          </p:nvSpPr>
          <p:spPr bwMode="auto">
            <a:xfrm>
              <a:off x="1250950" y="825500"/>
              <a:ext cx="474663" cy="546100"/>
            </a:xfrm>
            <a:prstGeom prst="rect">
              <a:avLst/>
            </a:prstGeom>
            <a:noFill/>
            <a:ln w="9525">
              <a:noFill/>
              <a:round/>
              <a:headEnd/>
              <a:tailEnd/>
            </a:ln>
            <a:effectLst/>
          </p:spPr>
          <p:txBody>
            <a:bodyPr wrap="none" lIns="90000" tIns="73224" rIns="90000" bIns="45000"/>
            <a:lstStyle/>
            <a:p>
              <a:pPr defTabSz="457200" eaLnBrk="1" hangingPunct="1"/>
              <a:r>
                <a:rPr lang="en-US" sz="2900" baseline="0" dirty="0">
                  <a:solidFill>
                    <a:srgbClr val="424242"/>
                  </a:solidFill>
                  <a:latin typeface="+mn-lt"/>
                  <a:cs typeface="Arial" panose="020B0604020202020204" pitchFamily="34" charset="0"/>
                </a:rPr>
                <a:t>C</a:t>
              </a:r>
            </a:p>
          </p:txBody>
        </p:sp>
      </p:grpSp>
      <p:grpSp>
        <p:nvGrpSpPr>
          <p:cNvPr id="40" name="Group 8">
            <a:extLst>
              <a:ext uri="{FF2B5EF4-FFF2-40B4-BE49-F238E27FC236}">
                <a16:creationId xmlns:a16="http://schemas.microsoft.com/office/drawing/2014/main" id="{DFEB2CF3-7275-48DF-BEDC-452FE12A0AD3}"/>
              </a:ext>
            </a:extLst>
          </p:cNvPr>
          <p:cNvGrpSpPr/>
          <p:nvPr>
            <p:custDataLst>
              <p:tags r:id="rId2"/>
            </p:custDataLst>
          </p:nvPr>
        </p:nvGrpSpPr>
        <p:grpSpPr>
          <a:xfrm>
            <a:off x="2008563" y="2181828"/>
            <a:ext cx="5055840" cy="2073818"/>
            <a:chOff x="228600" y="1600200"/>
            <a:chExt cx="5573712" cy="2286000"/>
          </a:xfrm>
        </p:grpSpPr>
        <p:sp>
          <p:nvSpPr>
            <p:cNvPr id="41" name="AutoShape 4">
              <a:extLst>
                <a:ext uri="{FF2B5EF4-FFF2-40B4-BE49-F238E27FC236}">
                  <a16:creationId xmlns:a16="http://schemas.microsoft.com/office/drawing/2014/main" id="{32BA83CC-AE11-4D09-8E57-C6265686371B}"/>
                </a:ext>
              </a:extLst>
            </p:cNvPr>
            <p:cNvSpPr>
              <a:spLocks noChangeArrowheads="1"/>
            </p:cNvSpPr>
            <p:nvPr>
              <p:custDataLst>
                <p:tags r:id="rId7"/>
              </p:custDataLst>
            </p:nvPr>
          </p:nvSpPr>
          <p:spPr bwMode="auto">
            <a:xfrm>
              <a:off x="228600" y="1600200"/>
              <a:ext cx="2514600" cy="685800"/>
            </a:xfrm>
            <a:prstGeom prst="downArrow">
              <a:avLst>
                <a:gd name="adj1" fmla="val 70028"/>
                <a:gd name="adj2" fmla="val 23611"/>
              </a:avLst>
            </a:prstGeom>
            <a:solidFill>
              <a:srgbClr val="7030A0"/>
            </a:solidFill>
            <a:ln w="9525">
              <a:solidFill>
                <a:srgbClr val="000000"/>
              </a:solidFill>
              <a:round/>
              <a:headEnd/>
              <a:tailEnd/>
            </a:ln>
            <a:effectLst/>
          </p:spPr>
          <p:txBody>
            <a:bodyPr wrap="none" lIns="90000" tIns="69695" rIns="90000" bIns="45000" anchor="ctr"/>
            <a:lstStyle/>
            <a:p>
              <a:pPr algn="ctr" defTabSz="457200" eaLnBrk="1" fontAlgn="auto" hangingPunct="1">
                <a:spcBef>
                  <a:spcPts val="0"/>
                </a:spcBef>
                <a:spcAft>
                  <a:spcPts val="0"/>
                </a:spcAft>
                <a:tabLst>
                  <a:tab pos="656582" algn="l"/>
                  <a:tab pos="1313162" algn="l"/>
                  <a:tab pos="1969745" algn="l"/>
                </a:tabLst>
                <a:defRPr/>
              </a:pPr>
              <a:r>
                <a:rPr lang="en-US" sz="2500" kern="0" baseline="0" dirty="0">
                  <a:solidFill>
                    <a:srgbClr val="FFFFFF"/>
                  </a:solidFill>
                  <a:latin typeface="+mn-lt"/>
                  <a:cs typeface="Arial" panose="020B0604020202020204" pitchFamily="34" charset="0"/>
                </a:rPr>
                <a:t>compiler</a:t>
              </a:r>
            </a:p>
          </p:txBody>
        </p:sp>
        <p:sp>
          <p:nvSpPr>
            <p:cNvPr id="42" name="Text Box 5">
              <a:extLst>
                <a:ext uri="{FF2B5EF4-FFF2-40B4-BE49-F238E27FC236}">
                  <a16:creationId xmlns:a16="http://schemas.microsoft.com/office/drawing/2014/main" id="{59F55EE5-E37C-416F-BACF-F88E32BE3D74}"/>
                </a:ext>
              </a:extLst>
            </p:cNvPr>
            <p:cNvSpPr txBox="1">
              <a:spLocks noChangeArrowheads="1"/>
            </p:cNvSpPr>
            <p:nvPr>
              <p:custDataLst>
                <p:tags r:id="rId8"/>
              </p:custDataLst>
            </p:nvPr>
          </p:nvSpPr>
          <p:spPr bwMode="auto">
            <a:xfrm>
              <a:off x="2514600" y="2514600"/>
              <a:ext cx="3287712" cy="1371600"/>
            </a:xfrm>
            <a:prstGeom prst="rect">
              <a:avLst/>
            </a:prstGeom>
            <a:noFill/>
            <a:ln w="9525">
              <a:noFill/>
              <a:round/>
              <a:headEnd/>
              <a:tailEnd/>
            </a:ln>
            <a:effectLst/>
          </p:spPr>
          <p:txBody>
            <a:bodyPr lIns="90000" tIns="83808" rIns="90000" bIns="45000"/>
            <a:lstStyle/>
            <a:p>
              <a:pPr defTabSz="457200" eaLnBrk="1" fontAlgn="auto" hangingPunct="1">
                <a:lnSpc>
                  <a:spcPct val="89000"/>
                </a:lnSpc>
                <a:spcBef>
                  <a:spcPts val="0"/>
                </a:spcBef>
                <a:spcAft>
                  <a:spcPts val="0"/>
                </a:spcAft>
                <a:tabLst>
                  <a:tab pos="829366" algn="l"/>
                  <a:tab pos="1313162" algn="l"/>
                  <a:tab pos="1969745" algn="l"/>
                  <a:tab pos="2626327" algn="l"/>
                  <a:tab pos="3282907" algn="l"/>
                  <a:tab pos="3939490" algn="l"/>
                  <a:tab pos="4596072" algn="l"/>
                  <a:tab pos="5252653" algn="l"/>
                </a:tabLst>
                <a:defRPr/>
              </a:pPr>
              <a:r>
                <a:rPr lang="en-US" sz="2500" kern="0" baseline="0" dirty="0" err="1">
                  <a:solidFill>
                    <a:srgbClr val="424242"/>
                  </a:solidFill>
                  <a:latin typeface="+mn-lt"/>
                  <a:cs typeface="Arial" panose="020B0604020202020204" pitchFamily="34" charset="0"/>
                </a:rPr>
                <a:t>addi</a:t>
              </a:r>
              <a:r>
                <a:rPr lang="en-US" sz="2500" kern="0" baseline="0" dirty="0">
                  <a:solidFill>
                    <a:srgbClr val="424242"/>
                  </a:solidFill>
                  <a:latin typeface="+mn-lt"/>
                  <a:cs typeface="Arial" panose="020B0604020202020204" pitchFamily="34" charset="0"/>
                </a:rPr>
                <a:t>	r5, r0, 10</a:t>
              </a:r>
            </a:p>
            <a:p>
              <a:pPr defTabSz="457200" eaLnBrk="1" fontAlgn="auto" hangingPunct="1">
                <a:lnSpc>
                  <a:spcPct val="89000"/>
                </a:lnSpc>
                <a:spcBef>
                  <a:spcPts val="0"/>
                </a:spcBef>
                <a:spcAft>
                  <a:spcPts val="0"/>
                </a:spcAft>
                <a:tabLst>
                  <a:tab pos="829366" algn="l"/>
                  <a:tab pos="1313162" algn="l"/>
                  <a:tab pos="1969745" algn="l"/>
                  <a:tab pos="2626327" algn="l"/>
                  <a:tab pos="3282907" algn="l"/>
                  <a:tab pos="3939490" algn="l"/>
                  <a:tab pos="4596072" algn="l"/>
                  <a:tab pos="5252653" algn="l"/>
                </a:tabLst>
                <a:defRPr/>
              </a:pPr>
              <a:r>
                <a:rPr lang="en-US" sz="2500" kern="0" baseline="0" dirty="0" err="1">
                  <a:solidFill>
                    <a:srgbClr val="424242"/>
                  </a:solidFill>
                  <a:latin typeface="+mn-lt"/>
                  <a:cs typeface="Arial" panose="020B0604020202020204" pitchFamily="34" charset="0"/>
                </a:rPr>
                <a:t>muli</a:t>
              </a:r>
              <a:r>
                <a:rPr lang="en-US" sz="2500" kern="0" baseline="0" dirty="0">
                  <a:solidFill>
                    <a:srgbClr val="424242"/>
                  </a:solidFill>
                  <a:latin typeface="+mn-lt"/>
                  <a:cs typeface="Arial" panose="020B0604020202020204" pitchFamily="34" charset="0"/>
                </a:rPr>
                <a:t>	r5, r5, 2</a:t>
              </a:r>
            </a:p>
            <a:p>
              <a:pPr defTabSz="457200" eaLnBrk="1" fontAlgn="auto" hangingPunct="1">
                <a:lnSpc>
                  <a:spcPct val="89000"/>
                </a:lnSpc>
                <a:spcBef>
                  <a:spcPts val="0"/>
                </a:spcBef>
                <a:spcAft>
                  <a:spcPts val="0"/>
                </a:spcAft>
                <a:tabLst>
                  <a:tab pos="829366" algn="l"/>
                  <a:tab pos="1313162" algn="l"/>
                  <a:tab pos="1969745" algn="l"/>
                  <a:tab pos="2626327" algn="l"/>
                  <a:tab pos="3282907" algn="l"/>
                  <a:tab pos="3939490" algn="l"/>
                  <a:tab pos="4596072" algn="l"/>
                  <a:tab pos="5252653" algn="l"/>
                </a:tabLst>
                <a:defRPr/>
              </a:pPr>
              <a:r>
                <a:rPr lang="en-US" sz="2500" kern="0" baseline="0" dirty="0" err="1">
                  <a:solidFill>
                    <a:srgbClr val="424242"/>
                  </a:solidFill>
                  <a:latin typeface="+mn-lt"/>
                  <a:cs typeface="Arial" panose="020B0604020202020204" pitchFamily="34" charset="0"/>
                </a:rPr>
                <a:t>addi</a:t>
              </a:r>
              <a:r>
                <a:rPr lang="en-US" sz="2500" kern="0" baseline="0" dirty="0">
                  <a:solidFill>
                    <a:srgbClr val="424242"/>
                  </a:solidFill>
                  <a:latin typeface="+mn-lt"/>
                  <a:cs typeface="Arial" panose="020B0604020202020204" pitchFamily="34" charset="0"/>
                </a:rPr>
                <a:t>	r5, r5, 15</a:t>
              </a:r>
            </a:p>
          </p:txBody>
        </p:sp>
        <p:sp>
          <p:nvSpPr>
            <p:cNvPr id="43" name="Text Box 6">
              <a:extLst>
                <a:ext uri="{FF2B5EF4-FFF2-40B4-BE49-F238E27FC236}">
                  <a16:creationId xmlns:a16="http://schemas.microsoft.com/office/drawing/2014/main" id="{0721C2B2-BF24-4A1B-8872-DF300C1C238D}"/>
                </a:ext>
              </a:extLst>
            </p:cNvPr>
            <p:cNvSpPr txBox="1">
              <a:spLocks noChangeArrowheads="1"/>
            </p:cNvSpPr>
            <p:nvPr>
              <p:custDataLst>
                <p:tags r:id="rId9"/>
              </p:custDataLst>
            </p:nvPr>
          </p:nvSpPr>
          <p:spPr bwMode="auto">
            <a:xfrm>
              <a:off x="457200" y="2428875"/>
              <a:ext cx="1898650" cy="1457325"/>
            </a:xfrm>
            <a:prstGeom prst="rect">
              <a:avLst/>
            </a:prstGeom>
            <a:noFill/>
            <a:ln w="9525">
              <a:noFill/>
              <a:round/>
              <a:headEnd/>
              <a:tailEnd/>
            </a:ln>
            <a:effectLst/>
          </p:spPr>
          <p:txBody>
            <a:bodyPr wrap="none" lIns="90000" tIns="73224" rIns="90000" bIns="45000"/>
            <a:lstStyle/>
            <a:p>
              <a:pPr algn="ctr" defTabSz="457200" eaLnBrk="1" fontAlgn="auto" hangingPunct="1">
                <a:spcBef>
                  <a:spcPts val="0"/>
                </a:spcBef>
                <a:spcAft>
                  <a:spcPts val="0"/>
                </a:spcAft>
                <a:tabLst>
                  <a:tab pos="656582" algn="l"/>
                  <a:tab pos="1313162" algn="l"/>
                </a:tabLst>
                <a:defRPr/>
              </a:pPr>
              <a:r>
                <a:rPr lang="en-US" sz="2400" kern="0" baseline="0" dirty="0">
                  <a:solidFill>
                    <a:srgbClr val="424242"/>
                  </a:solidFill>
                  <a:latin typeface="+mn-lt"/>
                  <a:cs typeface="Arial" panose="020B0604020202020204" pitchFamily="34" charset="0"/>
                </a:rPr>
                <a:t>RISC-V</a:t>
              </a:r>
            </a:p>
            <a:p>
              <a:pPr algn="ctr" defTabSz="457200" eaLnBrk="1" fontAlgn="auto" hangingPunct="1">
                <a:spcBef>
                  <a:spcPts val="0"/>
                </a:spcBef>
                <a:spcAft>
                  <a:spcPts val="0"/>
                </a:spcAft>
                <a:tabLst>
                  <a:tab pos="656582" algn="l"/>
                  <a:tab pos="1313162" algn="l"/>
                </a:tabLst>
                <a:defRPr/>
              </a:pPr>
              <a:r>
                <a:rPr lang="en-US" sz="2400" kern="0" baseline="0" dirty="0">
                  <a:solidFill>
                    <a:srgbClr val="424242"/>
                  </a:solidFill>
                  <a:latin typeface="+mn-lt"/>
                  <a:cs typeface="Arial" panose="020B0604020202020204" pitchFamily="34" charset="0"/>
                </a:rPr>
                <a:t>assembly</a:t>
              </a:r>
            </a:p>
            <a:p>
              <a:pPr algn="ctr" defTabSz="457200" eaLnBrk="1" fontAlgn="auto" hangingPunct="1">
                <a:spcBef>
                  <a:spcPts val="0"/>
                </a:spcBef>
                <a:spcAft>
                  <a:spcPts val="0"/>
                </a:spcAft>
                <a:tabLst>
                  <a:tab pos="656582" algn="l"/>
                  <a:tab pos="1313162" algn="l"/>
                </a:tabLst>
                <a:defRPr/>
              </a:pPr>
              <a:r>
                <a:rPr lang="en-US" sz="2400" kern="0" baseline="0" dirty="0">
                  <a:solidFill>
                    <a:srgbClr val="424242"/>
                  </a:solidFill>
                  <a:latin typeface="+mn-lt"/>
                  <a:cs typeface="Arial" panose="020B0604020202020204" pitchFamily="34" charset="0"/>
                </a:rPr>
                <a:t>language</a:t>
              </a:r>
            </a:p>
          </p:txBody>
        </p:sp>
      </p:grpSp>
      <p:grpSp>
        <p:nvGrpSpPr>
          <p:cNvPr id="44" name="Group 12">
            <a:extLst>
              <a:ext uri="{FF2B5EF4-FFF2-40B4-BE49-F238E27FC236}">
                <a16:creationId xmlns:a16="http://schemas.microsoft.com/office/drawing/2014/main" id="{45126F9B-5CF7-49EF-B821-87FE34321645}"/>
              </a:ext>
            </a:extLst>
          </p:cNvPr>
          <p:cNvGrpSpPr/>
          <p:nvPr>
            <p:custDataLst>
              <p:tags r:id="rId3"/>
            </p:custDataLst>
          </p:nvPr>
        </p:nvGrpSpPr>
        <p:grpSpPr>
          <a:xfrm>
            <a:off x="2008563" y="4463028"/>
            <a:ext cx="2280960" cy="2151586"/>
            <a:chOff x="228600" y="4114800"/>
            <a:chExt cx="2514600" cy="2371725"/>
          </a:xfrm>
        </p:grpSpPr>
        <p:sp>
          <p:nvSpPr>
            <p:cNvPr id="45" name="Text Box 8">
              <a:extLst>
                <a:ext uri="{FF2B5EF4-FFF2-40B4-BE49-F238E27FC236}">
                  <a16:creationId xmlns:a16="http://schemas.microsoft.com/office/drawing/2014/main" id="{202E79DF-74A3-4B19-A8EB-085010F73A2E}"/>
                </a:ext>
              </a:extLst>
            </p:cNvPr>
            <p:cNvSpPr txBox="1">
              <a:spLocks noChangeArrowheads="1"/>
            </p:cNvSpPr>
            <p:nvPr>
              <p:custDataLst>
                <p:tags r:id="rId5"/>
              </p:custDataLst>
            </p:nvPr>
          </p:nvSpPr>
          <p:spPr bwMode="auto">
            <a:xfrm>
              <a:off x="436563" y="5029200"/>
              <a:ext cx="1849437" cy="1457325"/>
            </a:xfrm>
            <a:prstGeom prst="rect">
              <a:avLst/>
            </a:prstGeom>
            <a:noFill/>
            <a:ln w="9525">
              <a:noFill/>
              <a:round/>
              <a:headEnd/>
              <a:tailEnd/>
            </a:ln>
            <a:effectLst/>
          </p:spPr>
          <p:txBody>
            <a:bodyPr wrap="none" lIns="90000" tIns="73224" rIns="90000" bIns="45000"/>
            <a:lstStyle/>
            <a:p>
              <a:pPr algn="ctr" defTabSz="457200" eaLnBrk="1" fontAlgn="auto" hangingPunct="1">
                <a:spcBef>
                  <a:spcPts val="0"/>
                </a:spcBef>
                <a:spcAft>
                  <a:spcPts val="0"/>
                </a:spcAft>
                <a:tabLst>
                  <a:tab pos="656582" algn="l"/>
                  <a:tab pos="1313162" algn="l"/>
                </a:tabLst>
                <a:defRPr/>
              </a:pPr>
              <a:r>
                <a:rPr lang="en-US" sz="2400" kern="0" baseline="0" dirty="0">
                  <a:solidFill>
                    <a:srgbClr val="424242"/>
                  </a:solidFill>
                  <a:latin typeface="+mn-lt"/>
                  <a:cs typeface="Arial" panose="020B0604020202020204" pitchFamily="34" charset="0"/>
                </a:rPr>
                <a:t>RISC-V</a:t>
              </a:r>
            </a:p>
            <a:p>
              <a:pPr algn="ctr" defTabSz="457200" eaLnBrk="1" fontAlgn="auto" hangingPunct="1">
                <a:spcBef>
                  <a:spcPts val="0"/>
                </a:spcBef>
                <a:spcAft>
                  <a:spcPts val="0"/>
                </a:spcAft>
                <a:tabLst>
                  <a:tab pos="656582" algn="l"/>
                  <a:tab pos="1313162" algn="l"/>
                </a:tabLst>
                <a:defRPr/>
              </a:pPr>
              <a:r>
                <a:rPr lang="en-US" sz="2400" kern="0" baseline="0" dirty="0">
                  <a:solidFill>
                    <a:srgbClr val="424242"/>
                  </a:solidFill>
                  <a:latin typeface="+mn-lt"/>
                  <a:cs typeface="Arial" panose="020B0604020202020204" pitchFamily="34" charset="0"/>
                </a:rPr>
                <a:t>machine</a:t>
              </a:r>
            </a:p>
            <a:p>
              <a:pPr algn="ctr" defTabSz="457200" eaLnBrk="1" fontAlgn="auto" hangingPunct="1">
                <a:spcBef>
                  <a:spcPts val="0"/>
                </a:spcBef>
                <a:spcAft>
                  <a:spcPts val="0"/>
                </a:spcAft>
                <a:tabLst>
                  <a:tab pos="656582" algn="l"/>
                  <a:tab pos="1313162" algn="l"/>
                </a:tabLst>
                <a:defRPr/>
              </a:pPr>
              <a:r>
                <a:rPr lang="en-US" sz="2400" kern="0" baseline="0" dirty="0">
                  <a:solidFill>
                    <a:srgbClr val="424242"/>
                  </a:solidFill>
                  <a:latin typeface="+mn-lt"/>
                  <a:cs typeface="Arial" panose="020B0604020202020204" pitchFamily="34" charset="0"/>
                </a:rPr>
                <a:t>language</a:t>
              </a:r>
            </a:p>
          </p:txBody>
        </p:sp>
        <p:sp>
          <p:nvSpPr>
            <p:cNvPr id="46" name="AutoShape 9">
              <a:extLst>
                <a:ext uri="{FF2B5EF4-FFF2-40B4-BE49-F238E27FC236}">
                  <a16:creationId xmlns:a16="http://schemas.microsoft.com/office/drawing/2014/main" id="{7E4EA890-54CD-4691-B2CA-3CDA3D304EED}"/>
                </a:ext>
              </a:extLst>
            </p:cNvPr>
            <p:cNvSpPr>
              <a:spLocks noChangeArrowheads="1"/>
            </p:cNvSpPr>
            <p:nvPr>
              <p:custDataLst>
                <p:tags r:id="rId6"/>
              </p:custDataLst>
            </p:nvPr>
          </p:nvSpPr>
          <p:spPr bwMode="auto">
            <a:xfrm>
              <a:off x="228600" y="4114800"/>
              <a:ext cx="2514600" cy="685800"/>
            </a:xfrm>
            <a:prstGeom prst="downArrow">
              <a:avLst>
                <a:gd name="adj1" fmla="val 70028"/>
                <a:gd name="adj2" fmla="val 23611"/>
              </a:avLst>
            </a:prstGeom>
            <a:solidFill>
              <a:srgbClr val="7030A0"/>
            </a:solidFill>
            <a:ln w="9525">
              <a:solidFill>
                <a:srgbClr val="000000"/>
              </a:solidFill>
              <a:round/>
              <a:headEnd/>
              <a:tailEnd/>
            </a:ln>
            <a:effectLst/>
          </p:spPr>
          <p:txBody>
            <a:bodyPr wrap="none" lIns="90000" tIns="69695" rIns="90000" bIns="45000" anchor="ctr"/>
            <a:lstStyle/>
            <a:p>
              <a:pPr algn="ctr" defTabSz="457200" eaLnBrk="1" fontAlgn="auto" hangingPunct="1">
                <a:spcBef>
                  <a:spcPts val="0"/>
                </a:spcBef>
                <a:spcAft>
                  <a:spcPts val="0"/>
                </a:spcAft>
                <a:tabLst>
                  <a:tab pos="656582" algn="l"/>
                  <a:tab pos="1313162" algn="l"/>
                  <a:tab pos="1969745" algn="l"/>
                </a:tabLst>
                <a:defRPr/>
              </a:pPr>
              <a:r>
                <a:rPr lang="en-US" sz="2500" kern="0" baseline="0" dirty="0">
                  <a:solidFill>
                    <a:srgbClr val="FFFFFF"/>
                  </a:solidFill>
                  <a:latin typeface="+mn-lt"/>
                  <a:cs typeface="Arial" panose="020B0604020202020204" pitchFamily="34" charset="0"/>
                </a:rPr>
                <a:t>assembler</a:t>
              </a:r>
            </a:p>
          </p:txBody>
        </p:sp>
      </p:grpSp>
      <p:sp>
        <p:nvSpPr>
          <p:cNvPr id="47" name="TextBox 16">
            <a:extLst>
              <a:ext uri="{FF2B5EF4-FFF2-40B4-BE49-F238E27FC236}">
                <a16:creationId xmlns:a16="http://schemas.microsoft.com/office/drawing/2014/main" id="{428D8AD7-2045-4389-85E2-AB29F93890FE}"/>
              </a:ext>
            </a:extLst>
          </p:cNvPr>
          <p:cNvSpPr txBox="1"/>
          <p:nvPr/>
        </p:nvSpPr>
        <p:spPr>
          <a:xfrm>
            <a:off x="7599181" y="2162765"/>
            <a:ext cx="1723549" cy="2015936"/>
          </a:xfrm>
          <a:prstGeom prst="rect">
            <a:avLst/>
          </a:prstGeom>
          <a:noFill/>
        </p:spPr>
        <p:txBody>
          <a:bodyPr wrap="none" rtlCol="0">
            <a:spAutoFit/>
          </a:bodyPr>
          <a:lstStyle/>
          <a:p>
            <a:pPr defTabSz="457200" eaLnBrk="1" hangingPunct="1"/>
            <a:r>
              <a:rPr lang="en-US" sz="2500" baseline="0" dirty="0">
                <a:solidFill>
                  <a:srgbClr val="0070C0"/>
                </a:solidFill>
                <a:latin typeface="+mn-lt"/>
                <a:cs typeface="Arial" panose="020B0604020202020204" pitchFamily="34" charset="0"/>
              </a:rPr>
              <a:t>r0 = 0</a:t>
            </a:r>
          </a:p>
          <a:p>
            <a:pPr defTabSz="457200" eaLnBrk="1" hangingPunct="1"/>
            <a:endParaRPr lang="en-US" sz="2500" baseline="0" dirty="0">
              <a:solidFill>
                <a:srgbClr val="0070C0"/>
              </a:solidFill>
              <a:latin typeface="+mn-lt"/>
              <a:cs typeface="Arial" panose="020B0604020202020204" pitchFamily="34" charset="0"/>
            </a:endParaRPr>
          </a:p>
          <a:p>
            <a:pPr defTabSz="457200" eaLnBrk="1" hangingPunct="1"/>
            <a:r>
              <a:rPr lang="en-US" sz="2500" baseline="0" dirty="0">
                <a:solidFill>
                  <a:srgbClr val="0070C0"/>
                </a:solidFill>
                <a:latin typeface="+mn-lt"/>
                <a:cs typeface="Arial" panose="020B0604020202020204" pitchFamily="34" charset="0"/>
              </a:rPr>
              <a:t>r5 = r0 + 10</a:t>
            </a:r>
          </a:p>
          <a:p>
            <a:pPr defTabSz="457200" eaLnBrk="1" hangingPunct="1"/>
            <a:r>
              <a:rPr lang="en-US" sz="2500" baseline="0" dirty="0">
                <a:solidFill>
                  <a:srgbClr val="0070C0"/>
                </a:solidFill>
                <a:latin typeface="+mn-lt"/>
                <a:cs typeface="Arial" panose="020B0604020202020204" pitchFamily="34" charset="0"/>
              </a:rPr>
              <a:t>r5 = r5 * 2</a:t>
            </a:r>
          </a:p>
          <a:p>
            <a:pPr defTabSz="457200" eaLnBrk="1" hangingPunct="1"/>
            <a:r>
              <a:rPr lang="en-US" sz="2500" baseline="0" dirty="0">
                <a:solidFill>
                  <a:srgbClr val="0070C0"/>
                </a:solidFill>
                <a:latin typeface="+mn-lt"/>
                <a:cs typeface="Arial" panose="020B0604020202020204" pitchFamily="34" charset="0"/>
              </a:rPr>
              <a:t>r5 = r5 + 15</a:t>
            </a:r>
          </a:p>
        </p:txBody>
      </p:sp>
      <p:cxnSp>
        <p:nvCxnSpPr>
          <p:cNvPr id="48" name="Straight Arrow Connector 17">
            <a:extLst>
              <a:ext uri="{FF2B5EF4-FFF2-40B4-BE49-F238E27FC236}">
                <a16:creationId xmlns:a16="http://schemas.microsoft.com/office/drawing/2014/main" id="{A4637A81-581F-4F5B-BD7A-F0B5EF0AB33A}"/>
              </a:ext>
            </a:extLst>
          </p:cNvPr>
          <p:cNvCxnSpPr>
            <a:stCxn id="47" idx="1"/>
          </p:cNvCxnSpPr>
          <p:nvPr/>
        </p:nvCxnSpPr>
        <p:spPr>
          <a:xfrm flipH="1">
            <a:off x="6865962" y="3170734"/>
            <a:ext cx="733218" cy="38473"/>
          </a:xfrm>
          <a:prstGeom prst="straightConnector1">
            <a:avLst/>
          </a:prstGeom>
          <a:noFill/>
          <a:ln w="9525" cap="flat" cmpd="sng" algn="ctr">
            <a:solidFill>
              <a:srgbClr val="0070C0">
                <a:shade val="95000"/>
                <a:satMod val="105000"/>
              </a:srgbClr>
            </a:solidFill>
            <a:prstDash val="solid"/>
            <a:tailEnd type="arrow"/>
          </a:ln>
          <a:effectLst/>
        </p:spPr>
      </p:cxnSp>
      <p:cxnSp>
        <p:nvCxnSpPr>
          <p:cNvPr id="49" name="Straight Arrow Connector 18">
            <a:extLst>
              <a:ext uri="{FF2B5EF4-FFF2-40B4-BE49-F238E27FC236}">
                <a16:creationId xmlns:a16="http://schemas.microsoft.com/office/drawing/2014/main" id="{0A40F10D-F14E-4BDC-B5D3-08B83FDE07F3}"/>
              </a:ext>
            </a:extLst>
          </p:cNvPr>
          <p:cNvCxnSpPr/>
          <p:nvPr/>
        </p:nvCxnSpPr>
        <p:spPr>
          <a:xfrm flipH="1">
            <a:off x="6637362" y="3594616"/>
            <a:ext cx="1066800" cy="0"/>
          </a:xfrm>
          <a:prstGeom prst="straightConnector1">
            <a:avLst/>
          </a:prstGeom>
          <a:noFill/>
          <a:ln w="9525" cap="flat" cmpd="sng" algn="ctr">
            <a:solidFill>
              <a:srgbClr val="0070C0">
                <a:shade val="95000"/>
                <a:satMod val="105000"/>
              </a:srgbClr>
            </a:solidFill>
            <a:prstDash val="solid"/>
            <a:tailEnd type="arrow"/>
          </a:ln>
          <a:effectLst/>
        </p:spPr>
      </p:cxnSp>
      <p:cxnSp>
        <p:nvCxnSpPr>
          <p:cNvPr id="50" name="Straight Arrow Connector 19">
            <a:extLst>
              <a:ext uri="{FF2B5EF4-FFF2-40B4-BE49-F238E27FC236}">
                <a16:creationId xmlns:a16="http://schemas.microsoft.com/office/drawing/2014/main" id="{D2421981-65A1-4A88-8FA4-F297DAD256D1}"/>
              </a:ext>
            </a:extLst>
          </p:cNvPr>
          <p:cNvCxnSpPr/>
          <p:nvPr/>
        </p:nvCxnSpPr>
        <p:spPr>
          <a:xfrm flipH="1">
            <a:off x="6865962" y="3930556"/>
            <a:ext cx="838200" cy="0"/>
          </a:xfrm>
          <a:prstGeom prst="straightConnector1">
            <a:avLst/>
          </a:prstGeom>
          <a:noFill/>
          <a:ln w="9525" cap="flat" cmpd="sng" algn="ctr">
            <a:solidFill>
              <a:srgbClr val="0070C0">
                <a:shade val="95000"/>
                <a:satMod val="105000"/>
              </a:srgbClr>
            </a:solidFill>
            <a:prstDash val="solid"/>
            <a:tailEnd type="arrow"/>
          </a:ln>
          <a:effectLst/>
        </p:spPr>
      </p:cxnSp>
      <p:sp>
        <p:nvSpPr>
          <p:cNvPr id="51" name="Text Box 7">
            <a:extLst>
              <a:ext uri="{FF2B5EF4-FFF2-40B4-BE49-F238E27FC236}">
                <a16:creationId xmlns:a16="http://schemas.microsoft.com/office/drawing/2014/main" id="{27435721-5040-4AAF-8D31-4446E4021107}"/>
              </a:ext>
            </a:extLst>
          </p:cNvPr>
          <p:cNvSpPr txBox="1">
            <a:spLocks noChangeArrowheads="1"/>
          </p:cNvSpPr>
          <p:nvPr>
            <p:custDataLst>
              <p:tags r:id="rId4"/>
            </p:custDataLst>
          </p:nvPr>
        </p:nvSpPr>
        <p:spPr bwMode="auto">
          <a:xfrm>
            <a:off x="4082163" y="5186670"/>
            <a:ext cx="6417035" cy="1130761"/>
          </a:xfrm>
          <a:prstGeom prst="rect">
            <a:avLst/>
          </a:prstGeom>
          <a:noFill/>
          <a:ln w="9525">
            <a:noFill/>
            <a:round/>
            <a:headEnd/>
            <a:tailEnd/>
          </a:ln>
          <a:effectLst/>
        </p:spPr>
        <p:txBody>
          <a:bodyPr lIns="90000" tIns="83808" rIns="90000" bIns="45000"/>
          <a:lstStyle/>
          <a:p>
            <a:pPr defTabSz="457200" eaLnBrk="1" hangingPunct="1">
              <a:lnSpc>
                <a:spcPct val="89000"/>
              </a:lnSpc>
              <a:tabLst>
                <a:tab pos="656582" algn="l"/>
                <a:tab pos="1313162" algn="l"/>
                <a:tab pos="1969745" algn="l"/>
                <a:tab pos="2626327" algn="l"/>
                <a:tab pos="3282907" algn="l"/>
                <a:tab pos="3939490" algn="l"/>
                <a:tab pos="4596072" algn="l"/>
                <a:tab pos="5252653" algn="l"/>
                <a:tab pos="5909234" algn="l"/>
              </a:tabLst>
            </a:pPr>
            <a:r>
              <a:rPr lang="en-US" sz="2500" baseline="0" dirty="0">
                <a:solidFill>
                  <a:srgbClr val="0070C0"/>
                </a:solidFill>
                <a:latin typeface="Consolas" pitchFamily="49" charset="0"/>
              </a:rPr>
              <a:t>00000000101000000000001010010011</a:t>
            </a:r>
          </a:p>
          <a:p>
            <a:pPr defTabSz="457200" eaLnBrk="1" hangingPunct="1">
              <a:lnSpc>
                <a:spcPct val="89000"/>
              </a:lnSpc>
              <a:tabLst>
                <a:tab pos="656582" algn="l"/>
                <a:tab pos="1313162" algn="l"/>
                <a:tab pos="1969745" algn="l"/>
                <a:tab pos="2626327" algn="l"/>
                <a:tab pos="3282907" algn="l"/>
                <a:tab pos="3939490" algn="l"/>
                <a:tab pos="4596072" algn="l"/>
                <a:tab pos="5252653" algn="l"/>
                <a:tab pos="5909234" algn="l"/>
              </a:tabLst>
            </a:pPr>
            <a:r>
              <a:rPr lang="en-US" sz="2500" baseline="0" dirty="0">
                <a:solidFill>
                  <a:srgbClr val="0070C0"/>
                </a:solidFill>
                <a:latin typeface="Consolas" pitchFamily="49" charset="0"/>
              </a:rPr>
              <a:t>00000000000100101001001010010011</a:t>
            </a:r>
          </a:p>
          <a:p>
            <a:pPr defTabSz="457200" eaLnBrk="1" hangingPunct="1">
              <a:lnSpc>
                <a:spcPct val="89000"/>
              </a:lnSpc>
              <a:tabLst>
                <a:tab pos="656582" algn="l"/>
                <a:tab pos="1313162" algn="l"/>
                <a:tab pos="1969745" algn="l"/>
                <a:tab pos="2626327" algn="l"/>
                <a:tab pos="3282907" algn="l"/>
                <a:tab pos="3939490" algn="l"/>
                <a:tab pos="4596072" algn="l"/>
                <a:tab pos="5252653" algn="l"/>
                <a:tab pos="5909234" algn="l"/>
              </a:tabLst>
            </a:pPr>
            <a:r>
              <a:rPr lang="en-US" sz="2500" baseline="0" dirty="0">
                <a:solidFill>
                  <a:srgbClr val="0070C0"/>
                </a:solidFill>
                <a:latin typeface="Consolas" pitchFamily="49" charset="0"/>
              </a:rPr>
              <a:t>00000000111100101000001010010011</a:t>
            </a:r>
          </a:p>
        </p:txBody>
      </p:sp>
      <p:sp>
        <p:nvSpPr>
          <p:cNvPr id="52" name="TextBox 33">
            <a:extLst>
              <a:ext uri="{FF2B5EF4-FFF2-40B4-BE49-F238E27FC236}">
                <a16:creationId xmlns:a16="http://schemas.microsoft.com/office/drawing/2014/main" id="{0904452E-D906-4CCE-AC22-BF61097FA636}"/>
              </a:ext>
            </a:extLst>
          </p:cNvPr>
          <p:cNvSpPr txBox="1"/>
          <p:nvPr/>
        </p:nvSpPr>
        <p:spPr>
          <a:xfrm>
            <a:off x="4289524" y="4923223"/>
            <a:ext cx="6321125" cy="369332"/>
          </a:xfrm>
          <a:prstGeom prst="rect">
            <a:avLst/>
          </a:prstGeom>
          <a:noFill/>
        </p:spPr>
        <p:txBody>
          <a:bodyPr wrap="square" rtlCol="0">
            <a:spAutoFit/>
          </a:bodyPr>
          <a:lstStyle/>
          <a:p>
            <a:pPr defTabSz="457200" eaLnBrk="1" fontAlgn="auto" hangingPunct="1">
              <a:spcBef>
                <a:spcPts val="0"/>
              </a:spcBef>
              <a:spcAft>
                <a:spcPts val="0"/>
              </a:spcAft>
              <a:defRPr/>
            </a:pPr>
            <a:r>
              <a:rPr lang="en-US" sz="1800" kern="0" baseline="0" dirty="0">
                <a:solidFill>
                  <a:srgbClr val="0070C0"/>
                </a:solidFill>
                <a:latin typeface="Arial"/>
              </a:rPr>
              <a:t>10                              r0                  r5        </a:t>
            </a:r>
            <a:r>
              <a:rPr lang="en-US" sz="1800" kern="0" baseline="0" dirty="0">
                <a:solidFill>
                  <a:srgbClr val="0070C0"/>
                </a:solidFill>
              </a:rPr>
              <a:t>op = </a:t>
            </a:r>
            <a:r>
              <a:rPr lang="en-US" sz="1800" kern="0" baseline="0" dirty="0" err="1">
                <a:solidFill>
                  <a:srgbClr val="0070C0"/>
                </a:solidFill>
              </a:rPr>
              <a:t>addi</a:t>
            </a:r>
            <a:endParaRPr lang="en-US" sz="1800" kern="0" baseline="0" dirty="0">
              <a:solidFill>
                <a:srgbClr val="0070C0"/>
              </a:solidFill>
              <a:latin typeface="Arial"/>
            </a:endParaRPr>
          </a:p>
        </p:txBody>
      </p:sp>
      <p:sp>
        <p:nvSpPr>
          <p:cNvPr id="53" name="TextBox 34">
            <a:extLst>
              <a:ext uri="{FF2B5EF4-FFF2-40B4-BE49-F238E27FC236}">
                <a16:creationId xmlns:a16="http://schemas.microsoft.com/office/drawing/2014/main" id="{AAEEB62F-A5E5-4F61-9644-39D6E2D319CE}"/>
              </a:ext>
            </a:extLst>
          </p:cNvPr>
          <p:cNvSpPr txBox="1"/>
          <p:nvPr/>
        </p:nvSpPr>
        <p:spPr>
          <a:xfrm>
            <a:off x="4234031" y="6308111"/>
            <a:ext cx="5997081" cy="369332"/>
          </a:xfrm>
          <a:prstGeom prst="rect">
            <a:avLst/>
          </a:prstGeom>
          <a:noFill/>
        </p:spPr>
        <p:txBody>
          <a:bodyPr wrap="square" rtlCol="0">
            <a:spAutoFit/>
          </a:bodyPr>
          <a:lstStyle/>
          <a:p>
            <a:pPr defTabSz="457200" eaLnBrk="1" fontAlgn="auto" hangingPunct="1">
              <a:spcBef>
                <a:spcPts val="0"/>
              </a:spcBef>
              <a:spcAft>
                <a:spcPts val="0"/>
              </a:spcAft>
              <a:defRPr/>
            </a:pPr>
            <a:r>
              <a:rPr lang="en-US" sz="1800" kern="0" baseline="0" dirty="0">
                <a:solidFill>
                  <a:srgbClr val="0070C0"/>
                </a:solidFill>
                <a:latin typeface="+mn-lt"/>
              </a:rPr>
              <a:t>15                               r5                 </a:t>
            </a:r>
            <a:r>
              <a:rPr lang="en-US" sz="1800" kern="0" baseline="0" dirty="0" err="1">
                <a:solidFill>
                  <a:srgbClr val="0070C0"/>
                </a:solidFill>
                <a:latin typeface="+mn-lt"/>
              </a:rPr>
              <a:t>r5</a:t>
            </a:r>
            <a:r>
              <a:rPr lang="en-US" sz="1800" kern="0" baseline="0" dirty="0">
                <a:solidFill>
                  <a:srgbClr val="0070C0"/>
                </a:solidFill>
                <a:latin typeface="+mn-lt"/>
              </a:rPr>
              <a:t>           op = </a:t>
            </a:r>
            <a:r>
              <a:rPr lang="en-US" sz="1800" kern="0" baseline="0" dirty="0" err="1">
                <a:solidFill>
                  <a:srgbClr val="0070C0"/>
                </a:solidFill>
                <a:latin typeface="+mn-lt"/>
              </a:rPr>
              <a:t>addi</a:t>
            </a:r>
            <a:endParaRPr lang="en-US" sz="1800" kern="0" baseline="0" dirty="0">
              <a:solidFill>
                <a:srgbClr val="0070C0"/>
              </a:solidFill>
              <a:latin typeface="+mn-lt"/>
            </a:endParaRPr>
          </a:p>
        </p:txBody>
      </p:sp>
      <p:sp>
        <p:nvSpPr>
          <p:cNvPr id="54" name="Rectangle 22">
            <a:extLst>
              <a:ext uri="{FF2B5EF4-FFF2-40B4-BE49-F238E27FC236}">
                <a16:creationId xmlns:a16="http://schemas.microsoft.com/office/drawing/2014/main" id="{C6C165F3-F668-438E-9C71-697997EB9A96}"/>
              </a:ext>
            </a:extLst>
          </p:cNvPr>
          <p:cNvSpPr/>
          <p:nvPr/>
        </p:nvSpPr>
        <p:spPr>
          <a:xfrm>
            <a:off x="4082163" y="5297083"/>
            <a:ext cx="2212924" cy="258918"/>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55" name="Rectangle 26">
            <a:extLst>
              <a:ext uri="{FF2B5EF4-FFF2-40B4-BE49-F238E27FC236}">
                <a16:creationId xmlns:a16="http://schemas.microsoft.com/office/drawing/2014/main" id="{7432767F-F773-4E6A-AA27-A87A20F24258}"/>
              </a:ext>
            </a:extLst>
          </p:cNvPr>
          <p:cNvSpPr/>
          <p:nvPr/>
        </p:nvSpPr>
        <p:spPr>
          <a:xfrm>
            <a:off x="4082163" y="5960133"/>
            <a:ext cx="2212924" cy="267958"/>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56" name="Rectangle 35">
            <a:extLst>
              <a:ext uri="{FF2B5EF4-FFF2-40B4-BE49-F238E27FC236}">
                <a16:creationId xmlns:a16="http://schemas.microsoft.com/office/drawing/2014/main" id="{D9F3F56F-8297-4E99-9EFA-120364FC04CB}"/>
              </a:ext>
            </a:extLst>
          </p:cNvPr>
          <p:cNvSpPr/>
          <p:nvPr/>
        </p:nvSpPr>
        <p:spPr>
          <a:xfrm>
            <a:off x="6295088" y="5292556"/>
            <a:ext cx="839449" cy="258485"/>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57" name="Rectangle 36">
            <a:extLst>
              <a:ext uri="{FF2B5EF4-FFF2-40B4-BE49-F238E27FC236}">
                <a16:creationId xmlns:a16="http://schemas.microsoft.com/office/drawing/2014/main" id="{3EC7B380-2D99-43CE-AC0F-1FB33832A63E}"/>
              </a:ext>
            </a:extLst>
          </p:cNvPr>
          <p:cNvSpPr/>
          <p:nvPr/>
        </p:nvSpPr>
        <p:spPr>
          <a:xfrm>
            <a:off x="7668563" y="5297300"/>
            <a:ext cx="839449" cy="258485"/>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58" name="Rectangle 37">
            <a:extLst>
              <a:ext uri="{FF2B5EF4-FFF2-40B4-BE49-F238E27FC236}">
                <a16:creationId xmlns:a16="http://schemas.microsoft.com/office/drawing/2014/main" id="{363B116C-2D02-418F-A5C8-B7E56BF8CDB2}"/>
              </a:ext>
            </a:extLst>
          </p:cNvPr>
          <p:cNvSpPr/>
          <p:nvPr/>
        </p:nvSpPr>
        <p:spPr>
          <a:xfrm>
            <a:off x="8497840" y="5297298"/>
            <a:ext cx="1267471" cy="263230"/>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59" name="Rectangle 38">
            <a:extLst>
              <a:ext uri="{FF2B5EF4-FFF2-40B4-BE49-F238E27FC236}">
                <a16:creationId xmlns:a16="http://schemas.microsoft.com/office/drawing/2014/main" id="{5BE3C06F-5A9B-470C-AE1D-3DF0C1E2C7E1}"/>
              </a:ext>
            </a:extLst>
          </p:cNvPr>
          <p:cNvSpPr/>
          <p:nvPr/>
        </p:nvSpPr>
        <p:spPr>
          <a:xfrm>
            <a:off x="7137387" y="5302044"/>
            <a:ext cx="531175" cy="258485"/>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60" name="Rectangle 39">
            <a:extLst>
              <a:ext uri="{FF2B5EF4-FFF2-40B4-BE49-F238E27FC236}">
                <a16:creationId xmlns:a16="http://schemas.microsoft.com/office/drawing/2014/main" id="{46CC8673-1F24-4622-8FF8-ECB5BBB5F4A6}"/>
              </a:ext>
            </a:extLst>
          </p:cNvPr>
          <p:cNvSpPr/>
          <p:nvPr/>
        </p:nvSpPr>
        <p:spPr>
          <a:xfrm>
            <a:off x="6312578" y="5969606"/>
            <a:ext cx="839449" cy="258485"/>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61" name="Rectangle 40">
            <a:extLst>
              <a:ext uri="{FF2B5EF4-FFF2-40B4-BE49-F238E27FC236}">
                <a16:creationId xmlns:a16="http://schemas.microsoft.com/office/drawing/2014/main" id="{80854A5D-DA7D-49C4-8DE1-35ADFD55F789}"/>
              </a:ext>
            </a:extLst>
          </p:cNvPr>
          <p:cNvSpPr/>
          <p:nvPr/>
        </p:nvSpPr>
        <p:spPr>
          <a:xfrm>
            <a:off x="7686053" y="5974350"/>
            <a:ext cx="839449" cy="258485"/>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62" name="Rectangle 41">
            <a:extLst>
              <a:ext uri="{FF2B5EF4-FFF2-40B4-BE49-F238E27FC236}">
                <a16:creationId xmlns:a16="http://schemas.microsoft.com/office/drawing/2014/main" id="{0CE324CC-A6DD-4998-A406-3BC85C9A2CAB}"/>
              </a:ext>
            </a:extLst>
          </p:cNvPr>
          <p:cNvSpPr/>
          <p:nvPr/>
        </p:nvSpPr>
        <p:spPr>
          <a:xfrm>
            <a:off x="8515330" y="5974348"/>
            <a:ext cx="1267471" cy="263230"/>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63" name="Rectangle 42">
            <a:extLst>
              <a:ext uri="{FF2B5EF4-FFF2-40B4-BE49-F238E27FC236}">
                <a16:creationId xmlns:a16="http://schemas.microsoft.com/office/drawing/2014/main" id="{B48CE118-DD00-40BA-97DA-630911A81760}"/>
              </a:ext>
            </a:extLst>
          </p:cNvPr>
          <p:cNvSpPr/>
          <p:nvPr/>
        </p:nvSpPr>
        <p:spPr>
          <a:xfrm>
            <a:off x="7154877" y="5979094"/>
            <a:ext cx="531175" cy="258485"/>
          </a:xfrm>
          <a:prstGeom prst="rect">
            <a:avLst/>
          </a:prstGeom>
          <a:noFill/>
          <a:ln w="25400" cap="flat" cmpd="sng" algn="ctr">
            <a:solidFill>
              <a:srgbClr val="0070C0">
                <a:shade val="50000"/>
              </a:srgbClr>
            </a:solidFill>
            <a:prstDash val="solid"/>
          </a:ln>
          <a:effectLst/>
        </p:spPr>
        <p:txBody>
          <a:bodyPr rtlCol="0" anchor="ctr"/>
          <a:lstStyle/>
          <a:p>
            <a:pPr algn="ctr" defTabSz="457200" eaLnBrk="1" fontAlgn="auto" hangingPunct="1">
              <a:spcBef>
                <a:spcPts val="0"/>
              </a:spcBef>
              <a:spcAft>
                <a:spcPts val="0"/>
              </a:spcAft>
              <a:defRPr/>
            </a:pPr>
            <a:endParaRPr lang="en-US" sz="2400" kern="0" baseline="0">
              <a:solidFill>
                <a:srgbClr val="FFFFFF"/>
              </a:solidFill>
              <a:latin typeface="+mn-lt"/>
              <a:cs typeface="Arial" panose="020B0604020202020204" pitchFamily="34" charset="0"/>
            </a:endParaRPr>
          </a:p>
        </p:txBody>
      </p:sp>
      <p:sp>
        <p:nvSpPr>
          <p:cNvPr id="64" name="TextBox 30">
            <a:extLst>
              <a:ext uri="{FF2B5EF4-FFF2-40B4-BE49-F238E27FC236}">
                <a16:creationId xmlns:a16="http://schemas.microsoft.com/office/drawing/2014/main" id="{1CCA142A-E1D7-47CF-BF4F-3681649D66D1}"/>
              </a:ext>
            </a:extLst>
          </p:cNvPr>
          <p:cNvSpPr txBox="1"/>
          <p:nvPr/>
        </p:nvSpPr>
        <p:spPr>
          <a:xfrm>
            <a:off x="6777794" y="4218683"/>
            <a:ext cx="3585406" cy="379591"/>
          </a:xfrm>
          <a:prstGeom prst="rect">
            <a:avLst/>
          </a:prstGeom>
          <a:noFill/>
        </p:spPr>
        <p:txBody>
          <a:bodyPr wrap="square" rtlCol="0">
            <a:spAutoFit/>
          </a:bodyPr>
          <a:lstStyle/>
          <a:p>
            <a:pPr algn="ctr"/>
            <a:r>
              <a:rPr lang="en-US" b="1" i="1" dirty="0">
                <a:solidFill>
                  <a:srgbClr val="C00000"/>
                </a:solidFill>
                <a:latin typeface="Arial" panose="020B0604020202020204" pitchFamily="34" charset="0"/>
                <a:cs typeface="Arial" panose="020B0604020202020204" pitchFamily="34" charset="0"/>
              </a:rPr>
              <a:t>Everything is a number!</a:t>
            </a:r>
          </a:p>
        </p:txBody>
      </p:sp>
      <mc:AlternateContent xmlns:mc="http://schemas.openxmlformats.org/markup-compatibility/2006">
        <mc:Choice xmlns:p14="http://schemas.microsoft.com/office/powerpoint/2010/main" Requires="p14">
          <p:contentPart p14:bwMode="auto" r:id="rId14">
            <p14:nvContentPartPr>
              <p14:cNvPr id="2" name="墨迹 1">
                <a:extLst>
                  <a:ext uri="{FF2B5EF4-FFF2-40B4-BE49-F238E27FC236}">
                    <a16:creationId xmlns:a16="http://schemas.microsoft.com/office/drawing/2014/main" id="{F6BFEFF6-CCA9-8C02-71FB-C9BA1FA3499E}"/>
                  </a:ext>
                </a:extLst>
              </p14:cNvPr>
              <p14:cNvContentPartPr/>
              <p14:nvPr/>
            </p14:nvContentPartPr>
            <p14:xfrm>
              <a:off x="3939240" y="2868480"/>
              <a:ext cx="2637720" cy="1537200"/>
            </p14:xfrm>
          </p:contentPart>
        </mc:Choice>
        <mc:Fallback>
          <p:pic>
            <p:nvPicPr>
              <p:cNvPr id="2" name="墨迹 1">
                <a:extLst>
                  <a:ext uri="{FF2B5EF4-FFF2-40B4-BE49-F238E27FC236}">
                    <a16:creationId xmlns:a16="http://schemas.microsoft.com/office/drawing/2014/main" id="{F6BFEFF6-CCA9-8C02-71FB-C9BA1FA3499E}"/>
                  </a:ext>
                </a:extLst>
              </p:cNvPr>
              <p:cNvPicPr/>
              <p:nvPr/>
            </p:nvPicPr>
            <p:blipFill>
              <a:blip r:embed="rId15"/>
              <a:stretch>
                <a:fillRect/>
              </a:stretch>
            </p:blipFill>
            <p:spPr>
              <a:xfrm>
                <a:off x="3929880" y="2859120"/>
                <a:ext cx="2656440" cy="1555920"/>
              </a:xfrm>
              <a:prstGeom prst="rect">
                <a:avLst/>
              </a:prstGeom>
            </p:spPr>
          </p:pic>
        </mc:Fallback>
      </mc:AlternateContent>
    </p:spTree>
    <p:extLst>
      <p:ext uri="{BB962C8B-B14F-4D97-AF65-F5344CB8AC3E}">
        <p14:creationId xmlns:p14="http://schemas.microsoft.com/office/powerpoint/2010/main" val="3680832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a:extLst>
              <a:ext uri="{FF2B5EF4-FFF2-40B4-BE49-F238E27FC236}">
                <a16:creationId xmlns:a16="http://schemas.microsoft.com/office/drawing/2014/main" id="{613F3AE5-333E-4F55-AB2A-CAF8569ED33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D5C0BDFE-C3F2-4DF4-8722-890735B955E3}" type="slidenum">
              <a:rPr lang="en-US" altLang="zh-CN" sz="1600"/>
              <a:pPr>
                <a:spcBef>
                  <a:spcPct val="0"/>
                </a:spcBef>
                <a:buClrTx/>
                <a:buFontTx/>
                <a:buNone/>
              </a:pPr>
              <a:t>30</a:t>
            </a:fld>
            <a:endParaRPr lang="en-US" altLang="zh-CN" sz="1600" dirty="0"/>
          </a:p>
        </p:txBody>
      </p:sp>
      <p:sp>
        <p:nvSpPr>
          <p:cNvPr id="44035" name="Rectangle 11">
            <a:extLst>
              <a:ext uri="{FF2B5EF4-FFF2-40B4-BE49-F238E27FC236}">
                <a16:creationId xmlns:a16="http://schemas.microsoft.com/office/drawing/2014/main" id="{BA0E664C-EEE3-4D76-812C-327CF5ACBF1A}"/>
              </a:ext>
            </a:extLst>
          </p:cNvPr>
          <p:cNvSpPr>
            <a:spLocks noGrp="1" noChangeArrowheads="1"/>
          </p:cNvSpPr>
          <p:nvPr>
            <p:ph type="title"/>
          </p:nvPr>
        </p:nvSpPr>
        <p:spPr>
          <a:xfrm>
            <a:off x="2239964" y="1"/>
            <a:ext cx="7947025" cy="1020763"/>
          </a:xfrm>
        </p:spPr>
        <p:txBody>
          <a:bodyPr/>
          <a:lstStyle/>
          <a:p>
            <a:r>
              <a:rPr lang="en-US" altLang="zh-CN" dirty="0">
                <a:ea typeface="宋体" panose="02010600030101010101" pitchFamily="2" charset="-122"/>
              </a:rPr>
              <a:t>External Information</a:t>
            </a:r>
          </a:p>
        </p:txBody>
      </p:sp>
      <p:sp>
        <p:nvSpPr>
          <p:cNvPr id="7" name="Freeform 10">
            <a:extLst>
              <a:ext uri="{FF2B5EF4-FFF2-40B4-BE49-F238E27FC236}">
                <a16:creationId xmlns:a16="http://schemas.microsoft.com/office/drawing/2014/main" id="{BEDBD929-2E60-4694-9A44-546D3D4B0D79}"/>
              </a:ext>
            </a:extLst>
          </p:cNvPr>
          <p:cNvSpPr>
            <a:spLocks noChangeArrowheads="1"/>
          </p:cNvSpPr>
          <p:nvPr/>
        </p:nvSpPr>
        <p:spPr bwMode="auto">
          <a:xfrm>
            <a:off x="4046450" y="1679806"/>
            <a:ext cx="3475252"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Text, image, sound, video, etc.</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21" name="箭头: 下 20">
            <a:extLst>
              <a:ext uri="{FF2B5EF4-FFF2-40B4-BE49-F238E27FC236}">
                <a16:creationId xmlns:a16="http://schemas.microsoft.com/office/drawing/2014/main" id="{E2ACE034-F3A1-42A0-92F8-85369743E0AF}"/>
              </a:ext>
            </a:extLst>
          </p:cNvPr>
          <p:cNvSpPr/>
          <p:nvPr/>
        </p:nvSpPr>
        <p:spPr bwMode="auto">
          <a:xfrm>
            <a:off x="4504868" y="2387919"/>
            <a:ext cx="170105" cy="374176"/>
          </a:xfrm>
          <a:prstGeom prst="downArrow">
            <a:avLst>
              <a:gd name="adj1" fmla="val 50000"/>
              <a:gd name="adj2" fmla="val 50000"/>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30" name="Freeform 10">
            <a:extLst>
              <a:ext uri="{FF2B5EF4-FFF2-40B4-BE49-F238E27FC236}">
                <a16:creationId xmlns:a16="http://schemas.microsoft.com/office/drawing/2014/main" id="{015D8F1F-5CE9-4F04-91AF-71454A7E5502}"/>
              </a:ext>
            </a:extLst>
          </p:cNvPr>
          <p:cNvSpPr>
            <a:spLocks noChangeArrowheads="1"/>
          </p:cNvSpPr>
          <p:nvPr/>
        </p:nvSpPr>
        <p:spPr bwMode="auto">
          <a:xfrm>
            <a:off x="3691534" y="4317770"/>
            <a:ext cx="4107506"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Data represented by binary-encoding</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31" name="Freeform 10">
            <a:extLst>
              <a:ext uri="{FF2B5EF4-FFF2-40B4-BE49-F238E27FC236}">
                <a16:creationId xmlns:a16="http://schemas.microsoft.com/office/drawing/2014/main" id="{549396EE-0EBA-43A5-8DE2-24C86164BAAE}"/>
              </a:ext>
            </a:extLst>
          </p:cNvPr>
          <p:cNvSpPr>
            <a:spLocks noChangeArrowheads="1"/>
          </p:cNvSpPr>
          <p:nvPr/>
        </p:nvSpPr>
        <p:spPr bwMode="auto">
          <a:xfrm>
            <a:off x="3736655" y="5568548"/>
            <a:ext cx="4107506"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Structural data </a:t>
            </a:r>
          </a:p>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(e.g., graph, tree, link table, queue)</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32" name="Freeform 10">
            <a:extLst>
              <a:ext uri="{FF2B5EF4-FFF2-40B4-BE49-F238E27FC236}">
                <a16:creationId xmlns:a16="http://schemas.microsoft.com/office/drawing/2014/main" id="{B89D23B6-40A5-4FB8-A4FA-848D42C5D641}"/>
              </a:ext>
            </a:extLst>
          </p:cNvPr>
          <p:cNvSpPr>
            <a:spLocks noChangeArrowheads="1"/>
          </p:cNvSpPr>
          <p:nvPr/>
        </p:nvSpPr>
        <p:spPr bwMode="auto">
          <a:xfrm>
            <a:off x="3671070" y="2959786"/>
            <a:ext cx="1929912"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Input Device</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33" name="Freeform 10">
            <a:extLst>
              <a:ext uri="{FF2B5EF4-FFF2-40B4-BE49-F238E27FC236}">
                <a16:creationId xmlns:a16="http://schemas.microsoft.com/office/drawing/2014/main" id="{32C12D10-5AD2-41E0-BBEE-A2B600FE9FAD}"/>
              </a:ext>
            </a:extLst>
          </p:cNvPr>
          <p:cNvSpPr>
            <a:spLocks noChangeArrowheads="1"/>
          </p:cNvSpPr>
          <p:nvPr/>
        </p:nvSpPr>
        <p:spPr bwMode="auto">
          <a:xfrm>
            <a:off x="5869128" y="2959786"/>
            <a:ext cx="1929912"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Output Device</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581D3FBE-F82F-4900-96E2-1138B4ECE914}"/>
              </a:ext>
            </a:extLst>
          </p:cNvPr>
          <p:cNvSpPr/>
          <p:nvPr/>
        </p:nvSpPr>
        <p:spPr bwMode="auto">
          <a:xfrm rot="10800000">
            <a:off x="6831778" y="2364689"/>
            <a:ext cx="170105" cy="374176"/>
          </a:xfrm>
          <a:prstGeom prst="downArrow">
            <a:avLst>
              <a:gd name="adj1" fmla="val 50000"/>
              <a:gd name="adj2" fmla="val 50000"/>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35" name="箭头: 下 34">
            <a:extLst>
              <a:ext uri="{FF2B5EF4-FFF2-40B4-BE49-F238E27FC236}">
                <a16:creationId xmlns:a16="http://schemas.microsoft.com/office/drawing/2014/main" id="{1B2E972F-C421-4816-B425-19DCFCA769A9}"/>
              </a:ext>
            </a:extLst>
          </p:cNvPr>
          <p:cNvSpPr/>
          <p:nvPr/>
        </p:nvSpPr>
        <p:spPr bwMode="auto">
          <a:xfrm>
            <a:off x="4504868" y="3755498"/>
            <a:ext cx="170105" cy="374176"/>
          </a:xfrm>
          <a:prstGeom prst="downArrow">
            <a:avLst>
              <a:gd name="adj1" fmla="val 50000"/>
              <a:gd name="adj2" fmla="val 50000"/>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36" name="箭头: 下 35">
            <a:extLst>
              <a:ext uri="{FF2B5EF4-FFF2-40B4-BE49-F238E27FC236}">
                <a16:creationId xmlns:a16="http://schemas.microsoft.com/office/drawing/2014/main" id="{E1443873-3BBF-47E4-83F7-3D001DA02D77}"/>
              </a:ext>
            </a:extLst>
          </p:cNvPr>
          <p:cNvSpPr/>
          <p:nvPr/>
        </p:nvSpPr>
        <p:spPr bwMode="auto">
          <a:xfrm rot="10800000">
            <a:off x="6831778" y="3732268"/>
            <a:ext cx="170105" cy="374176"/>
          </a:xfrm>
          <a:prstGeom prst="downArrow">
            <a:avLst>
              <a:gd name="adj1" fmla="val 50000"/>
              <a:gd name="adj2" fmla="val 50000"/>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2" name="箭头: 左右 1">
            <a:extLst>
              <a:ext uri="{FF2B5EF4-FFF2-40B4-BE49-F238E27FC236}">
                <a16:creationId xmlns:a16="http://schemas.microsoft.com/office/drawing/2014/main" id="{F502F3BD-CEEF-481A-BEC0-4BA9E83FF873}"/>
              </a:ext>
            </a:extLst>
          </p:cNvPr>
          <p:cNvSpPr/>
          <p:nvPr/>
        </p:nvSpPr>
        <p:spPr bwMode="auto">
          <a:xfrm rot="5400000" flipV="1">
            <a:off x="5561722" y="5120838"/>
            <a:ext cx="444709" cy="170105"/>
          </a:xfrm>
          <a:prstGeom prst="leftRightArrow">
            <a:avLst/>
          </a:prstGeom>
          <a:solidFill>
            <a:schemeClr val="bg2"/>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3" name="文本框 2">
            <a:extLst>
              <a:ext uri="{FF2B5EF4-FFF2-40B4-BE49-F238E27FC236}">
                <a16:creationId xmlns:a16="http://schemas.microsoft.com/office/drawing/2014/main" id="{CC8148AE-F6A2-48A2-9156-D058049C48C3}"/>
              </a:ext>
            </a:extLst>
          </p:cNvPr>
          <p:cNvSpPr txBox="1"/>
          <p:nvPr/>
        </p:nvSpPr>
        <p:spPr>
          <a:xfrm>
            <a:off x="8054546" y="1610684"/>
            <a:ext cx="2038865" cy="379591"/>
          </a:xfrm>
          <a:prstGeom prst="rect">
            <a:avLst/>
          </a:prstGeom>
          <a:noFill/>
        </p:spPr>
        <p:txBody>
          <a:bodyPr wrap="square" rtlCol="0">
            <a:spAutoFit/>
          </a:bodyPr>
          <a:lstStyle/>
          <a:p>
            <a:r>
              <a:rPr lang="en-US" altLang="zh-CN" dirty="0"/>
              <a:t>User’s perspective</a:t>
            </a:r>
            <a:endParaRPr lang="zh-CN" altLang="en-US" dirty="0"/>
          </a:p>
        </p:txBody>
      </p:sp>
      <p:sp>
        <p:nvSpPr>
          <p:cNvPr id="38" name="文本框 37">
            <a:extLst>
              <a:ext uri="{FF2B5EF4-FFF2-40B4-BE49-F238E27FC236}">
                <a16:creationId xmlns:a16="http://schemas.microsoft.com/office/drawing/2014/main" id="{90C2BE09-F307-4110-BDD3-83EA858543D3}"/>
              </a:ext>
            </a:extLst>
          </p:cNvPr>
          <p:cNvSpPr txBox="1"/>
          <p:nvPr/>
        </p:nvSpPr>
        <p:spPr>
          <a:xfrm>
            <a:off x="7893908" y="5568549"/>
            <a:ext cx="2896758" cy="666849"/>
          </a:xfrm>
          <a:prstGeom prst="rect">
            <a:avLst/>
          </a:prstGeom>
          <a:noFill/>
        </p:spPr>
        <p:txBody>
          <a:bodyPr wrap="square" rtlCol="0">
            <a:spAutoFit/>
          </a:bodyPr>
          <a:lstStyle/>
          <a:p>
            <a:r>
              <a:rPr lang="en-US" altLang="zh-CN" dirty="0"/>
              <a:t>High-level programmer’s perspective</a:t>
            </a:r>
            <a:endParaRPr lang="zh-CN" altLang="en-US" dirty="0"/>
          </a:p>
        </p:txBody>
      </p:sp>
    </p:spTree>
    <p:extLst>
      <p:ext uri="{BB962C8B-B14F-4D97-AF65-F5344CB8AC3E}">
        <p14:creationId xmlns:p14="http://schemas.microsoft.com/office/powerpoint/2010/main" val="174257347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a:extLst>
              <a:ext uri="{FF2B5EF4-FFF2-40B4-BE49-F238E27FC236}">
                <a16:creationId xmlns:a16="http://schemas.microsoft.com/office/drawing/2014/main" id="{613F3AE5-333E-4F55-AB2A-CAF8569ED33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D5C0BDFE-C3F2-4DF4-8722-890735B955E3}" type="slidenum">
              <a:rPr lang="en-US" altLang="zh-CN" sz="1600"/>
              <a:pPr>
                <a:spcBef>
                  <a:spcPct val="0"/>
                </a:spcBef>
                <a:buClrTx/>
                <a:buFontTx/>
                <a:buNone/>
              </a:pPr>
              <a:t>31</a:t>
            </a:fld>
            <a:endParaRPr lang="en-US" altLang="zh-CN" sz="1600" dirty="0"/>
          </a:p>
        </p:txBody>
      </p:sp>
      <p:sp>
        <p:nvSpPr>
          <p:cNvPr id="44035" name="Rectangle 11">
            <a:extLst>
              <a:ext uri="{FF2B5EF4-FFF2-40B4-BE49-F238E27FC236}">
                <a16:creationId xmlns:a16="http://schemas.microsoft.com/office/drawing/2014/main" id="{BA0E664C-EEE3-4D76-812C-327CF5ACBF1A}"/>
              </a:ext>
            </a:extLst>
          </p:cNvPr>
          <p:cNvSpPr>
            <a:spLocks noGrp="1" noChangeArrowheads="1"/>
          </p:cNvSpPr>
          <p:nvPr>
            <p:ph type="title"/>
          </p:nvPr>
        </p:nvSpPr>
        <p:spPr>
          <a:xfrm>
            <a:off x="2239964" y="1"/>
            <a:ext cx="7947025" cy="1020763"/>
          </a:xfrm>
        </p:spPr>
        <p:txBody>
          <a:bodyPr/>
          <a:lstStyle/>
          <a:p>
            <a:r>
              <a:rPr lang="en-US" altLang="zh-CN" dirty="0">
                <a:ea typeface="宋体" panose="02010600030101010101" pitchFamily="2" charset="-122"/>
              </a:rPr>
              <a:t>Internal Data</a:t>
            </a:r>
          </a:p>
        </p:txBody>
      </p:sp>
      <p:sp>
        <p:nvSpPr>
          <p:cNvPr id="7" name="Freeform 10">
            <a:extLst>
              <a:ext uri="{FF2B5EF4-FFF2-40B4-BE49-F238E27FC236}">
                <a16:creationId xmlns:a16="http://schemas.microsoft.com/office/drawing/2014/main" id="{BEDBD929-2E60-4694-9A44-546D3D4B0D79}"/>
              </a:ext>
            </a:extLst>
          </p:cNvPr>
          <p:cNvSpPr>
            <a:spLocks noChangeArrowheads="1"/>
          </p:cNvSpPr>
          <p:nvPr/>
        </p:nvSpPr>
        <p:spPr bwMode="auto">
          <a:xfrm>
            <a:off x="2083229" y="3557386"/>
            <a:ext cx="1625814"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Primitive types</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8" name="Freeform 10">
            <a:extLst>
              <a:ext uri="{FF2B5EF4-FFF2-40B4-BE49-F238E27FC236}">
                <a16:creationId xmlns:a16="http://schemas.microsoft.com/office/drawing/2014/main" id="{8E7C4F1A-A0BE-4757-AF45-35B05DE3A27B}"/>
              </a:ext>
            </a:extLst>
          </p:cNvPr>
          <p:cNvSpPr>
            <a:spLocks noChangeArrowheads="1"/>
          </p:cNvSpPr>
          <p:nvPr/>
        </p:nvSpPr>
        <p:spPr bwMode="auto">
          <a:xfrm>
            <a:off x="3893931" y="2813223"/>
            <a:ext cx="1593850" cy="525463"/>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Numeric</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9" name="Freeform 10">
            <a:extLst>
              <a:ext uri="{FF2B5EF4-FFF2-40B4-BE49-F238E27FC236}">
                <a16:creationId xmlns:a16="http://schemas.microsoft.com/office/drawing/2014/main" id="{2FB68FBF-54DC-45BA-8064-1964A30F0678}"/>
              </a:ext>
            </a:extLst>
          </p:cNvPr>
          <p:cNvSpPr>
            <a:spLocks noChangeArrowheads="1"/>
          </p:cNvSpPr>
          <p:nvPr/>
        </p:nvSpPr>
        <p:spPr bwMode="auto">
          <a:xfrm>
            <a:off x="3945409" y="4317785"/>
            <a:ext cx="1601787" cy="525463"/>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Non-numeric</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10" name="Freeform 10">
            <a:extLst>
              <a:ext uri="{FF2B5EF4-FFF2-40B4-BE49-F238E27FC236}">
                <a16:creationId xmlns:a16="http://schemas.microsoft.com/office/drawing/2014/main" id="{A8CF8471-AB1D-4F6E-A3BE-30C3B171CB06}"/>
              </a:ext>
            </a:extLst>
          </p:cNvPr>
          <p:cNvSpPr>
            <a:spLocks noChangeArrowheads="1"/>
          </p:cNvSpPr>
          <p:nvPr/>
        </p:nvSpPr>
        <p:spPr bwMode="auto">
          <a:xfrm>
            <a:off x="5977337" y="2260632"/>
            <a:ext cx="1879600"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Integer  number</a:t>
            </a:r>
          </a:p>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(fixed-point)</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11" name="Freeform 10">
            <a:extLst>
              <a:ext uri="{FF2B5EF4-FFF2-40B4-BE49-F238E27FC236}">
                <a16:creationId xmlns:a16="http://schemas.microsoft.com/office/drawing/2014/main" id="{A1D53588-7E8F-40F1-8F33-897EAA59D43B}"/>
              </a:ext>
            </a:extLst>
          </p:cNvPr>
          <p:cNvSpPr>
            <a:spLocks noChangeArrowheads="1"/>
          </p:cNvSpPr>
          <p:nvPr/>
        </p:nvSpPr>
        <p:spPr bwMode="auto">
          <a:xfrm>
            <a:off x="5966579" y="3168753"/>
            <a:ext cx="1911140"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Real number</a:t>
            </a:r>
          </a:p>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(floating-point)</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12" name="Freeform 10">
            <a:extLst>
              <a:ext uri="{FF2B5EF4-FFF2-40B4-BE49-F238E27FC236}">
                <a16:creationId xmlns:a16="http://schemas.microsoft.com/office/drawing/2014/main" id="{617D7863-9404-4232-A195-402FA4354F0A}"/>
              </a:ext>
            </a:extLst>
          </p:cNvPr>
          <p:cNvSpPr>
            <a:spLocks noChangeArrowheads="1"/>
          </p:cNvSpPr>
          <p:nvPr/>
        </p:nvSpPr>
        <p:spPr bwMode="auto">
          <a:xfrm>
            <a:off x="8438549" y="2652210"/>
            <a:ext cx="1297009" cy="525463"/>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Unsigned</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13" name="Freeform 10">
            <a:extLst>
              <a:ext uri="{FF2B5EF4-FFF2-40B4-BE49-F238E27FC236}">
                <a16:creationId xmlns:a16="http://schemas.microsoft.com/office/drawing/2014/main" id="{A6564433-6A00-4DA2-BA22-D2A9F9D84FB1}"/>
              </a:ext>
            </a:extLst>
          </p:cNvPr>
          <p:cNvSpPr>
            <a:spLocks noChangeArrowheads="1"/>
          </p:cNvSpPr>
          <p:nvPr/>
        </p:nvSpPr>
        <p:spPr bwMode="auto">
          <a:xfrm>
            <a:off x="8438548" y="1735169"/>
            <a:ext cx="1297009" cy="525463"/>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S</a:t>
            </a:r>
            <a:r>
              <a:rPr lang="en-US" altLang="zh-CN" sz="1600" kern="0" baseline="0" dirty="0" err="1">
                <a:solidFill>
                  <a:schemeClr val="tx1"/>
                </a:solidFill>
                <a:latin typeface="微软雅黑" panose="020B0503020204020204" pitchFamily="34" charset="-122"/>
                <a:ea typeface="微软雅黑" panose="020B0503020204020204" pitchFamily="34" charset="-122"/>
              </a:rPr>
              <a:t>igned</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15" name="箭头: 下 14">
            <a:extLst>
              <a:ext uri="{FF2B5EF4-FFF2-40B4-BE49-F238E27FC236}">
                <a16:creationId xmlns:a16="http://schemas.microsoft.com/office/drawing/2014/main" id="{6DB25F9B-4B66-42D7-9B25-0F1AF0C318FD}"/>
              </a:ext>
            </a:extLst>
          </p:cNvPr>
          <p:cNvSpPr/>
          <p:nvPr/>
        </p:nvSpPr>
        <p:spPr bwMode="auto">
          <a:xfrm rot="13714234">
            <a:off x="3833961" y="3303491"/>
            <a:ext cx="178541" cy="507793"/>
          </a:xfrm>
          <a:prstGeom prst="downArrow">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21" name="箭头: 下 20">
            <a:extLst>
              <a:ext uri="{FF2B5EF4-FFF2-40B4-BE49-F238E27FC236}">
                <a16:creationId xmlns:a16="http://schemas.microsoft.com/office/drawing/2014/main" id="{E2ACE034-F3A1-42A0-92F8-85369743E0AF}"/>
              </a:ext>
            </a:extLst>
          </p:cNvPr>
          <p:cNvSpPr/>
          <p:nvPr/>
        </p:nvSpPr>
        <p:spPr bwMode="auto">
          <a:xfrm rot="19305109">
            <a:off x="3856139" y="3809229"/>
            <a:ext cx="178541" cy="507793"/>
          </a:xfrm>
          <a:prstGeom prst="downArrow">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22" name="Freeform 10">
            <a:extLst>
              <a:ext uri="{FF2B5EF4-FFF2-40B4-BE49-F238E27FC236}">
                <a16:creationId xmlns:a16="http://schemas.microsoft.com/office/drawing/2014/main" id="{FADC956F-D661-485B-8276-528B7EE50802}"/>
              </a:ext>
            </a:extLst>
          </p:cNvPr>
          <p:cNvSpPr>
            <a:spLocks noChangeArrowheads="1"/>
          </p:cNvSpPr>
          <p:nvPr/>
        </p:nvSpPr>
        <p:spPr bwMode="auto">
          <a:xfrm>
            <a:off x="5973557" y="4017400"/>
            <a:ext cx="1904162" cy="525463"/>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Bits</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23" name="Freeform 10">
            <a:extLst>
              <a:ext uri="{FF2B5EF4-FFF2-40B4-BE49-F238E27FC236}">
                <a16:creationId xmlns:a16="http://schemas.microsoft.com/office/drawing/2014/main" id="{77270E1A-9D46-4CB9-B4F9-DFB54693C114}"/>
              </a:ext>
            </a:extLst>
          </p:cNvPr>
          <p:cNvSpPr>
            <a:spLocks noChangeArrowheads="1"/>
          </p:cNvSpPr>
          <p:nvPr/>
        </p:nvSpPr>
        <p:spPr bwMode="auto">
          <a:xfrm>
            <a:off x="5987660" y="4919934"/>
            <a:ext cx="1934683" cy="525463"/>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lumMod val="40000"/>
              <a:lumOff val="60000"/>
            </a:schemeClr>
          </a:solidFill>
          <a:ln>
            <a:noFill/>
          </a:ln>
        </p:spPr>
        <p:txBody>
          <a:bodyPr anchor="ctr"/>
          <a:lstStyle/>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Character/</a:t>
            </a:r>
          </a:p>
          <a:p>
            <a:pPr algn="ctr" eaLnBrk="1" fontAlgn="auto" hangingPunct="1">
              <a:spcBef>
                <a:spcPts val="0"/>
              </a:spcBef>
              <a:spcAft>
                <a:spcPts val="0"/>
              </a:spcAft>
              <a:defRPr/>
            </a:pPr>
            <a:r>
              <a:rPr lang="en-US" altLang="zh-CN" sz="1600" kern="0" baseline="0" dirty="0">
                <a:solidFill>
                  <a:schemeClr val="tx1"/>
                </a:solidFill>
                <a:latin typeface="微软雅黑" panose="020B0503020204020204" pitchFamily="34" charset="-122"/>
                <a:ea typeface="微软雅黑" panose="020B0503020204020204" pitchFamily="34" charset="-122"/>
              </a:rPr>
              <a:t>String</a:t>
            </a:r>
            <a:endParaRPr lang="zh-CN" altLang="en-US" sz="1600" kern="0" baseline="0" dirty="0">
              <a:solidFill>
                <a:schemeClr val="tx1"/>
              </a:solidFill>
              <a:latin typeface="微软雅黑" panose="020B0503020204020204" pitchFamily="34" charset="-122"/>
              <a:ea typeface="微软雅黑" panose="020B0503020204020204" pitchFamily="34" charset="-122"/>
            </a:endParaRPr>
          </a:p>
        </p:txBody>
      </p:sp>
      <p:sp>
        <p:nvSpPr>
          <p:cNvPr id="24" name="箭头: 下 23">
            <a:extLst>
              <a:ext uri="{FF2B5EF4-FFF2-40B4-BE49-F238E27FC236}">
                <a16:creationId xmlns:a16="http://schemas.microsoft.com/office/drawing/2014/main" id="{800FDD45-A635-4058-9DB7-83E36DB52E49}"/>
              </a:ext>
            </a:extLst>
          </p:cNvPr>
          <p:cNvSpPr/>
          <p:nvPr/>
        </p:nvSpPr>
        <p:spPr bwMode="auto">
          <a:xfrm rot="13714234">
            <a:off x="5638633" y="2504403"/>
            <a:ext cx="178541" cy="507793"/>
          </a:xfrm>
          <a:prstGeom prst="downArrow">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25" name="箭头: 下 24">
            <a:extLst>
              <a:ext uri="{FF2B5EF4-FFF2-40B4-BE49-F238E27FC236}">
                <a16:creationId xmlns:a16="http://schemas.microsoft.com/office/drawing/2014/main" id="{0B813480-C51A-4BB8-8A5C-0BB513087619}"/>
              </a:ext>
            </a:extLst>
          </p:cNvPr>
          <p:cNvSpPr/>
          <p:nvPr/>
        </p:nvSpPr>
        <p:spPr bwMode="auto">
          <a:xfrm rot="19305109">
            <a:off x="5660811" y="3010141"/>
            <a:ext cx="178541" cy="507793"/>
          </a:xfrm>
          <a:prstGeom prst="downArrow">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26" name="箭头: 下 25">
            <a:extLst>
              <a:ext uri="{FF2B5EF4-FFF2-40B4-BE49-F238E27FC236}">
                <a16:creationId xmlns:a16="http://schemas.microsoft.com/office/drawing/2014/main" id="{D770817B-B4BF-4EF7-AA7E-0CAD32E1190D}"/>
              </a:ext>
            </a:extLst>
          </p:cNvPr>
          <p:cNvSpPr/>
          <p:nvPr/>
        </p:nvSpPr>
        <p:spPr bwMode="auto">
          <a:xfrm rot="13714234">
            <a:off x="8017102" y="2006736"/>
            <a:ext cx="178541" cy="507793"/>
          </a:xfrm>
          <a:prstGeom prst="downArrow">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27" name="箭头: 下 26">
            <a:extLst>
              <a:ext uri="{FF2B5EF4-FFF2-40B4-BE49-F238E27FC236}">
                <a16:creationId xmlns:a16="http://schemas.microsoft.com/office/drawing/2014/main" id="{90059EA2-EA50-4263-B83B-16D83FEACAD4}"/>
              </a:ext>
            </a:extLst>
          </p:cNvPr>
          <p:cNvSpPr/>
          <p:nvPr/>
        </p:nvSpPr>
        <p:spPr bwMode="auto">
          <a:xfrm rot="19305109">
            <a:off x="8039280" y="2512474"/>
            <a:ext cx="178541" cy="507793"/>
          </a:xfrm>
          <a:prstGeom prst="downArrow">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28" name="箭头: 下 27">
            <a:extLst>
              <a:ext uri="{FF2B5EF4-FFF2-40B4-BE49-F238E27FC236}">
                <a16:creationId xmlns:a16="http://schemas.microsoft.com/office/drawing/2014/main" id="{4F124F64-D80A-400E-8FD2-011283E7CB47}"/>
              </a:ext>
            </a:extLst>
          </p:cNvPr>
          <p:cNvSpPr/>
          <p:nvPr/>
        </p:nvSpPr>
        <p:spPr bwMode="auto">
          <a:xfrm rot="13714234">
            <a:off x="5678744" y="4113507"/>
            <a:ext cx="178541" cy="507793"/>
          </a:xfrm>
          <a:prstGeom prst="downArrow">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29" name="箭头: 下 28">
            <a:extLst>
              <a:ext uri="{FF2B5EF4-FFF2-40B4-BE49-F238E27FC236}">
                <a16:creationId xmlns:a16="http://schemas.microsoft.com/office/drawing/2014/main" id="{FDD9BC5A-FFDD-4EF6-A0B8-3CC33C29E9B7}"/>
              </a:ext>
            </a:extLst>
          </p:cNvPr>
          <p:cNvSpPr/>
          <p:nvPr/>
        </p:nvSpPr>
        <p:spPr bwMode="auto">
          <a:xfrm rot="19305109">
            <a:off x="5671133" y="4674110"/>
            <a:ext cx="178541" cy="507793"/>
          </a:xfrm>
          <a:prstGeom prst="downArrow">
            <a:avLst/>
          </a:prstGeom>
          <a:solidFill>
            <a:schemeClr val="tx1">
              <a:lumMod val="50000"/>
              <a:lumOff val="50000"/>
            </a:schemeClr>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30" name="文本框 29">
            <a:extLst>
              <a:ext uri="{FF2B5EF4-FFF2-40B4-BE49-F238E27FC236}">
                <a16:creationId xmlns:a16="http://schemas.microsoft.com/office/drawing/2014/main" id="{7FCDA08B-6B40-45C3-8D9B-B675826EE510}"/>
              </a:ext>
            </a:extLst>
          </p:cNvPr>
          <p:cNvSpPr txBox="1"/>
          <p:nvPr/>
        </p:nvSpPr>
        <p:spPr>
          <a:xfrm>
            <a:off x="4647621" y="5691984"/>
            <a:ext cx="3369855" cy="954107"/>
          </a:xfrm>
          <a:prstGeom prst="rect">
            <a:avLst/>
          </a:prstGeom>
          <a:noFill/>
        </p:spPr>
        <p:txBody>
          <a:bodyPr wrap="square" rtlCol="0">
            <a:spAutoFit/>
          </a:bodyPr>
          <a:lstStyle/>
          <a:p>
            <a:r>
              <a:rPr lang="en-US" altLang="zh-CN" dirty="0"/>
              <a:t>Low-level programmer’s/</a:t>
            </a:r>
          </a:p>
          <a:p>
            <a:r>
              <a:rPr lang="en-US" altLang="zh-CN" dirty="0"/>
              <a:t>hardware system designer’s perspective</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a:extLst>
              <a:ext uri="{FF2B5EF4-FFF2-40B4-BE49-F238E27FC236}">
                <a16:creationId xmlns:a16="http://schemas.microsoft.com/office/drawing/2014/main" id="{F8E16B93-2E3D-4459-880A-7FFDFA2AE722}"/>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075E8B23-A8E5-402D-AE01-BA0857DCE58B}" type="slidenum">
              <a:rPr lang="en-US" altLang="zh-CN" sz="1600"/>
              <a:pPr>
                <a:spcBef>
                  <a:spcPct val="0"/>
                </a:spcBef>
                <a:buClrTx/>
                <a:buFontTx/>
                <a:buNone/>
              </a:pPr>
              <a:t>32</a:t>
            </a:fld>
            <a:endParaRPr lang="en-US" altLang="zh-CN" sz="1600" dirty="0"/>
          </a:p>
        </p:txBody>
      </p:sp>
      <p:sp>
        <p:nvSpPr>
          <p:cNvPr id="37891" name="Rectangle 2">
            <a:extLst>
              <a:ext uri="{FF2B5EF4-FFF2-40B4-BE49-F238E27FC236}">
                <a16:creationId xmlns:a16="http://schemas.microsoft.com/office/drawing/2014/main" id="{926EDF1A-4CE8-404C-86F8-ECA9928C4DD3}"/>
              </a:ext>
            </a:extLst>
          </p:cNvPr>
          <p:cNvSpPr>
            <a:spLocks noGrp="1" noChangeArrowheads="1"/>
          </p:cNvSpPr>
          <p:nvPr>
            <p:ph type="title"/>
          </p:nvPr>
        </p:nvSpPr>
        <p:spPr/>
        <p:txBody>
          <a:bodyPr/>
          <a:lstStyle/>
          <a:p>
            <a:r>
              <a:rPr lang="en-US" altLang="zh-CN" dirty="0">
                <a:ea typeface="宋体" panose="02010600030101010101" pitchFamily="2" charset="-122"/>
              </a:rPr>
              <a:t>Carry Counting System </a:t>
            </a:r>
            <a:endParaRPr lang="en-US" altLang="zh-CN" sz="3600" dirty="0">
              <a:ea typeface="宋体" panose="02010600030101010101" pitchFamily="2" charset="-122"/>
            </a:endParaRPr>
          </a:p>
        </p:txBody>
      </p:sp>
      <p:sp>
        <p:nvSpPr>
          <p:cNvPr id="37892" name="Rectangle 3">
            <a:extLst>
              <a:ext uri="{FF2B5EF4-FFF2-40B4-BE49-F238E27FC236}">
                <a16:creationId xmlns:a16="http://schemas.microsoft.com/office/drawing/2014/main" id="{1B0D4EAE-E213-4159-B523-FDD5D1A9CA2C}"/>
              </a:ext>
            </a:extLst>
          </p:cNvPr>
          <p:cNvSpPr>
            <a:spLocks noGrp="1" noChangeArrowheads="1"/>
          </p:cNvSpPr>
          <p:nvPr>
            <p:ph type="body" idx="1"/>
          </p:nvPr>
        </p:nvSpPr>
        <p:spPr>
          <a:xfrm>
            <a:off x="1930400" y="1270001"/>
            <a:ext cx="8343900" cy="5027613"/>
          </a:xfrm>
        </p:spPr>
        <p:txBody>
          <a:bodyPr/>
          <a:lstStyle/>
          <a:p>
            <a:r>
              <a:rPr lang="en-US" altLang="zh-CN" dirty="0">
                <a:ea typeface="宋体" panose="02010600030101010101" pitchFamily="2" charset="-122"/>
              </a:rPr>
              <a:t>Positive radix, positional number systems</a:t>
            </a:r>
          </a:p>
          <a:p>
            <a:r>
              <a:rPr lang="en-US" altLang="zh-CN" dirty="0">
                <a:ea typeface="宋体" panose="02010600030101010101" pitchFamily="2" charset="-122"/>
              </a:rPr>
              <a:t>A number with </a:t>
            </a:r>
            <a:r>
              <a:rPr lang="en-US" altLang="zh-CN" i="1" dirty="0">
                <a:ea typeface="宋体" panose="02010600030101010101" pitchFamily="2" charset="-122"/>
              </a:rPr>
              <a:t>radix</a:t>
            </a:r>
            <a:r>
              <a:rPr lang="en-US" altLang="zh-CN" dirty="0">
                <a:ea typeface="宋体" panose="02010600030101010101" pitchFamily="2" charset="-122"/>
              </a:rPr>
              <a:t> </a:t>
            </a:r>
            <a:r>
              <a:rPr lang="en-US" altLang="zh-CN" b="1" i="1" dirty="0">
                <a:ea typeface="宋体" panose="02010600030101010101" pitchFamily="2" charset="-122"/>
              </a:rPr>
              <a:t>r</a:t>
            </a:r>
            <a:r>
              <a:rPr lang="en-US" altLang="zh-CN" dirty="0">
                <a:ea typeface="宋体" panose="02010600030101010101" pitchFamily="2" charset="-122"/>
              </a:rPr>
              <a:t> is represented by a string of digits:</a:t>
            </a:r>
            <a:br>
              <a:rPr lang="en-US" altLang="zh-CN" dirty="0">
                <a:ea typeface="宋体" panose="02010600030101010101" pitchFamily="2" charset="-122"/>
              </a:rPr>
            </a:br>
            <a:r>
              <a:rPr lang="en-US" altLang="zh-CN" dirty="0">
                <a:ea typeface="宋体" panose="02010600030101010101" pitchFamily="2" charset="-122"/>
              </a:rPr>
              <a:t>     </a:t>
            </a:r>
            <a:r>
              <a:rPr lang="en-US" altLang="zh-CN" b="1" i="1" dirty="0">
                <a:ea typeface="宋体" panose="02010600030101010101" pitchFamily="2" charset="-122"/>
              </a:rPr>
              <a:t>A</a:t>
            </a:r>
            <a:r>
              <a:rPr lang="en-US" altLang="zh-CN" b="1" baseline="-25000" dirty="0">
                <a:ea typeface="宋体" panose="02010600030101010101" pitchFamily="2" charset="-122"/>
              </a:rPr>
              <a:t>n </a:t>
            </a:r>
            <a:r>
              <a:rPr lang="en-US" altLang="zh-CN" baseline="-25000" dirty="0">
                <a:ea typeface="宋体" panose="02010600030101010101" pitchFamily="2" charset="-122"/>
              </a:rPr>
              <a:t>- </a:t>
            </a:r>
            <a:r>
              <a:rPr lang="en-US" altLang="zh-CN" b="1" baseline="-25000" dirty="0">
                <a:ea typeface="宋体" panose="02010600030101010101" pitchFamily="2" charset="-122"/>
              </a:rPr>
              <a:t>1</a:t>
            </a:r>
            <a:r>
              <a:rPr lang="en-US" altLang="zh-CN" b="1" i="1" dirty="0">
                <a:ea typeface="宋体" panose="02010600030101010101" pitchFamily="2" charset="-122"/>
              </a:rPr>
              <a:t>A</a:t>
            </a:r>
            <a:r>
              <a:rPr lang="en-US" altLang="zh-CN" b="1" baseline="-25000" dirty="0">
                <a:ea typeface="宋体" panose="02010600030101010101" pitchFamily="2" charset="-122"/>
              </a:rPr>
              <a:t>n </a:t>
            </a:r>
            <a:r>
              <a:rPr lang="en-US" altLang="zh-CN" baseline="-25000" dirty="0">
                <a:ea typeface="宋体" panose="02010600030101010101" pitchFamily="2" charset="-122"/>
              </a:rPr>
              <a:t>- </a:t>
            </a:r>
            <a:r>
              <a:rPr lang="en-US" altLang="zh-CN" b="1" baseline="-25000" dirty="0">
                <a:ea typeface="宋体" panose="02010600030101010101" pitchFamily="2" charset="-122"/>
              </a:rPr>
              <a:t>2</a:t>
            </a:r>
            <a:r>
              <a:rPr lang="en-US" altLang="zh-CN" b="1" dirty="0">
                <a:ea typeface="宋体" panose="02010600030101010101" pitchFamily="2" charset="-122"/>
              </a:rPr>
              <a:t> … </a:t>
            </a:r>
            <a:r>
              <a:rPr lang="en-US" altLang="zh-CN" b="1" i="1" dirty="0">
                <a:ea typeface="宋体" panose="02010600030101010101" pitchFamily="2" charset="-122"/>
              </a:rPr>
              <a:t>A</a:t>
            </a:r>
            <a:r>
              <a:rPr lang="en-US" altLang="zh-CN" b="1" baseline="-25000" dirty="0">
                <a:ea typeface="宋体" panose="02010600030101010101" pitchFamily="2" charset="-122"/>
              </a:rPr>
              <a:t>1</a:t>
            </a:r>
            <a:r>
              <a:rPr lang="en-US" altLang="zh-CN" b="1" i="1" dirty="0">
                <a:ea typeface="宋体" panose="02010600030101010101" pitchFamily="2" charset="-122"/>
              </a:rPr>
              <a:t>A</a:t>
            </a:r>
            <a:r>
              <a:rPr lang="en-US" altLang="zh-CN" b="1" baseline="-25000" dirty="0">
                <a:ea typeface="宋体" panose="02010600030101010101" pitchFamily="2" charset="-122"/>
              </a:rPr>
              <a:t>0 </a:t>
            </a:r>
            <a:r>
              <a:rPr lang="en-US" altLang="zh-CN" b="1" dirty="0">
                <a:ea typeface="宋体" panose="02010600030101010101" pitchFamily="2" charset="-122"/>
              </a:rPr>
              <a:t>. </a:t>
            </a:r>
            <a:r>
              <a:rPr lang="en-US" altLang="zh-CN" b="1" i="1" dirty="0">
                <a:ea typeface="宋体" panose="02010600030101010101" pitchFamily="2" charset="-122"/>
              </a:rPr>
              <a:t>A</a:t>
            </a:r>
            <a:r>
              <a:rPr lang="en-US" altLang="zh-CN" baseline="-25000" dirty="0">
                <a:ea typeface="宋体" panose="02010600030101010101" pitchFamily="2" charset="-122"/>
              </a:rPr>
              <a:t>- </a:t>
            </a:r>
            <a:r>
              <a:rPr lang="en-US" altLang="zh-CN" b="1" baseline="-25000" dirty="0">
                <a:ea typeface="宋体" panose="02010600030101010101" pitchFamily="2" charset="-122"/>
              </a:rPr>
              <a:t>1 </a:t>
            </a:r>
            <a:r>
              <a:rPr lang="en-US" altLang="zh-CN" b="1" i="1" dirty="0">
                <a:ea typeface="宋体" panose="02010600030101010101" pitchFamily="2" charset="-122"/>
              </a:rPr>
              <a:t>A</a:t>
            </a:r>
            <a:r>
              <a:rPr lang="en-US" altLang="zh-CN" baseline="-25000" dirty="0">
                <a:ea typeface="宋体" panose="02010600030101010101" pitchFamily="2" charset="-122"/>
              </a:rPr>
              <a:t>- </a:t>
            </a:r>
            <a:r>
              <a:rPr lang="en-US" altLang="zh-CN" b="1" baseline="-25000" dirty="0">
                <a:ea typeface="宋体" panose="02010600030101010101" pitchFamily="2" charset="-122"/>
              </a:rPr>
              <a:t>2 </a:t>
            </a:r>
            <a:r>
              <a:rPr lang="en-US" altLang="zh-CN" b="1" dirty="0">
                <a:ea typeface="宋体" panose="02010600030101010101" pitchFamily="2" charset="-122"/>
              </a:rPr>
              <a:t>… </a:t>
            </a:r>
            <a:r>
              <a:rPr lang="en-US" altLang="zh-CN" b="1" i="1" dirty="0">
                <a:ea typeface="宋体" panose="02010600030101010101" pitchFamily="2" charset="-122"/>
              </a:rPr>
              <a:t>A</a:t>
            </a:r>
            <a:r>
              <a:rPr lang="en-US" altLang="zh-CN" baseline="-25000" dirty="0">
                <a:ea typeface="宋体" panose="02010600030101010101" pitchFamily="2" charset="-122"/>
              </a:rPr>
              <a:t>- </a:t>
            </a:r>
            <a:r>
              <a:rPr lang="en-US" altLang="zh-CN" b="1" baseline="-25000" dirty="0">
                <a:ea typeface="宋体" panose="02010600030101010101" pitchFamily="2" charset="-122"/>
              </a:rPr>
              <a:t>m </a:t>
            </a:r>
            <a:r>
              <a:rPr lang="en-US" altLang="zh-CN" b="1" baseline="-25000" dirty="0">
                <a:latin typeface="Symbol" panose="05050102010706020507" pitchFamily="18" charset="2"/>
                <a:ea typeface="宋体" panose="02010600030101010101" pitchFamily="2" charset="-122"/>
              </a:rPr>
              <a:t>+</a:t>
            </a:r>
            <a:r>
              <a:rPr lang="en-US" altLang="zh-CN" baseline="-25000" dirty="0">
                <a:ea typeface="宋体" panose="02010600030101010101" pitchFamily="2" charset="-122"/>
              </a:rPr>
              <a:t> </a:t>
            </a:r>
            <a:r>
              <a:rPr lang="en-US" altLang="zh-CN" b="1" baseline="-25000" dirty="0">
                <a:ea typeface="宋体" panose="02010600030101010101" pitchFamily="2" charset="-122"/>
              </a:rPr>
              <a:t>1 </a:t>
            </a:r>
            <a:r>
              <a:rPr lang="en-US" altLang="zh-CN" b="1" i="1" dirty="0">
                <a:ea typeface="宋体" panose="02010600030101010101" pitchFamily="2" charset="-122"/>
              </a:rPr>
              <a:t>A</a:t>
            </a:r>
            <a:r>
              <a:rPr lang="en-US" altLang="zh-CN" baseline="-25000" dirty="0">
                <a:ea typeface="宋体" panose="02010600030101010101" pitchFamily="2" charset="-122"/>
              </a:rPr>
              <a:t>- </a:t>
            </a:r>
            <a:r>
              <a:rPr lang="en-US" altLang="zh-CN" b="1" baseline="-25000" dirty="0">
                <a:ea typeface="宋体" panose="02010600030101010101" pitchFamily="2" charset="-122"/>
              </a:rPr>
              <a:t>m</a:t>
            </a:r>
            <a:r>
              <a:rPr lang="en-US" altLang="zh-CN" baseline="-25000" dirty="0">
                <a:ea typeface="宋体" panose="02010600030101010101" pitchFamily="2" charset="-122"/>
              </a:rPr>
              <a:t> </a:t>
            </a:r>
            <a:br>
              <a:rPr lang="en-US" altLang="zh-CN" baseline="-25000" dirty="0">
                <a:ea typeface="宋体" panose="02010600030101010101" pitchFamily="2" charset="-122"/>
              </a:rPr>
            </a:br>
            <a:r>
              <a:rPr lang="en-US" altLang="zh-CN" dirty="0">
                <a:ea typeface="宋体" panose="02010600030101010101" pitchFamily="2" charset="-122"/>
              </a:rPr>
              <a:t>in which </a:t>
            </a:r>
            <a:r>
              <a:rPr lang="en-US" altLang="zh-CN" b="1" dirty="0">
                <a:ea typeface="宋体" panose="02010600030101010101" pitchFamily="2" charset="-122"/>
              </a:rPr>
              <a:t>0 </a:t>
            </a:r>
            <a:r>
              <a:rPr lang="en-US" altLang="zh-CN" b="1" dirty="0">
                <a:latin typeface="Symbol" panose="05050102010706020507" pitchFamily="18" charset="2"/>
                <a:ea typeface="宋体" panose="02010600030101010101" pitchFamily="2" charset="-122"/>
              </a:rPr>
              <a:t>£ </a:t>
            </a:r>
            <a:r>
              <a:rPr lang="en-US" altLang="zh-CN" b="1" i="1" dirty="0">
                <a:ea typeface="宋体" panose="02010600030101010101" pitchFamily="2" charset="-122"/>
              </a:rPr>
              <a:t>A</a:t>
            </a:r>
            <a:r>
              <a:rPr lang="en-US" altLang="zh-CN" b="1" baseline="-25000" dirty="0">
                <a:ea typeface="宋体" panose="02010600030101010101" pitchFamily="2" charset="-122"/>
              </a:rPr>
              <a:t>i</a:t>
            </a:r>
            <a:r>
              <a:rPr lang="en-US" altLang="zh-CN" b="1" dirty="0">
                <a:ea typeface="宋体" panose="02010600030101010101" pitchFamily="2" charset="-122"/>
              </a:rPr>
              <a:t> &lt; </a:t>
            </a:r>
            <a:r>
              <a:rPr lang="en-US" altLang="zh-CN" b="1" i="1" dirty="0">
                <a:ea typeface="宋体" panose="02010600030101010101" pitchFamily="2" charset="-122"/>
              </a:rPr>
              <a:t>r</a:t>
            </a:r>
            <a:r>
              <a:rPr lang="en-US" altLang="zh-CN" dirty="0">
                <a:ea typeface="宋体" panose="02010600030101010101" pitchFamily="2" charset="-122"/>
              </a:rPr>
              <a:t> and </a:t>
            </a:r>
            <a:r>
              <a:rPr lang="en-US" altLang="zh-CN" b="1" dirty="0">
                <a:ea typeface="宋体" panose="02010600030101010101" pitchFamily="2" charset="-122"/>
              </a:rPr>
              <a:t>.</a:t>
            </a:r>
            <a:r>
              <a:rPr lang="en-US" altLang="zh-CN" dirty="0">
                <a:ea typeface="宋体" panose="02010600030101010101" pitchFamily="2" charset="-122"/>
              </a:rPr>
              <a:t> is the </a:t>
            </a:r>
            <a:r>
              <a:rPr lang="en-US" altLang="zh-CN" i="1" dirty="0">
                <a:ea typeface="宋体" panose="02010600030101010101" pitchFamily="2" charset="-122"/>
              </a:rPr>
              <a:t>radix point</a:t>
            </a:r>
            <a:r>
              <a:rPr lang="en-US" altLang="zh-CN" dirty="0">
                <a:ea typeface="宋体" panose="02010600030101010101" pitchFamily="2" charset="-122"/>
              </a:rPr>
              <a:t>.</a:t>
            </a:r>
          </a:p>
          <a:p>
            <a:r>
              <a:rPr lang="en-US" altLang="zh-CN" dirty="0">
                <a:ea typeface="宋体" panose="02010600030101010101" pitchFamily="2" charset="-122"/>
              </a:rPr>
              <a:t>The string of digits represents the power series:</a:t>
            </a:r>
          </a:p>
          <a:p>
            <a:endParaRPr lang="en-US" altLang="zh-CN" dirty="0">
              <a:ea typeface="宋体" panose="02010600030101010101" pitchFamily="2" charset="-122"/>
            </a:endParaRPr>
          </a:p>
        </p:txBody>
      </p:sp>
      <p:sp>
        <p:nvSpPr>
          <p:cNvPr id="37893" name="Rectangle 7">
            <a:extLst>
              <a:ext uri="{FF2B5EF4-FFF2-40B4-BE49-F238E27FC236}">
                <a16:creationId xmlns:a16="http://schemas.microsoft.com/office/drawing/2014/main" id="{7E6805B4-16F6-4BB7-B61A-BA90A66F5D65}"/>
              </a:ext>
            </a:extLst>
          </p:cNvPr>
          <p:cNvSpPr>
            <a:spLocks noChangeArrowheads="1"/>
          </p:cNvSpPr>
          <p:nvPr/>
        </p:nvSpPr>
        <p:spPr bwMode="auto">
          <a:xfrm>
            <a:off x="4397375" y="4640264"/>
            <a:ext cx="279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6600" baseline="0">
                <a:solidFill>
                  <a:srgbClr val="000000"/>
                </a:solidFill>
                <a:latin typeface="Symbol" panose="05050102010706020507" pitchFamily="18" charset="2"/>
                <a:ea typeface="宋体" panose="02010600030101010101" pitchFamily="2" charset="-122"/>
              </a:rPr>
              <a:t>(</a:t>
            </a:r>
            <a:endParaRPr lang="en-US" altLang="zh-CN" sz="2800" b="1" baseline="0">
              <a:solidFill>
                <a:schemeClr val="accent2"/>
              </a:solidFill>
              <a:ea typeface="宋体" panose="02010600030101010101" pitchFamily="2" charset="-122"/>
            </a:endParaRPr>
          </a:p>
        </p:txBody>
      </p:sp>
      <p:sp>
        <p:nvSpPr>
          <p:cNvPr id="37894" name="Rectangle 8">
            <a:extLst>
              <a:ext uri="{FF2B5EF4-FFF2-40B4-BE49-F238E27FC236}">
                <a16:creationId xmlns:a16="http://schemas.microsoft.com/office/drawing/2014/main" id="{1FCC957B-7949-47A9-979D-085D71884498}"/>
              </a:ext>
            </a:extLst>
          </p:cNvPr>
          <p:cNvSpPr>
            <a:spLocks noChangeArrowheads="1"/>
          </p:cNvSpPr>
          <p:nvPr/>
        </p:nvSpPr>
        <p:spPr bwMode="auto">
          <a:xfrm>
            <a:off x="6426200" y="4640264"/>
            <a:ext cx="279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6600" baseline="0">
                <a:solidFill>
                  <a:srgbClr val="000000"/>
                </a:solidFill>
                <a:latin typeface="Symbol" panose="05050102010706020507" pitchFamily="18" charset="2"/>
                <a:ea typeface="宋体" panose="02010600030101010101" pitchFamily="2" charset="-122"/>
              </a:rPr>
              <a:t>)</a:t>
            </a:r>
            <a:endParaRPr lang="en-US" altLang="zh-CN" sz="2800" b="1" baseline="0">
              <a:solidFill>
                <a:schemeClr val="accent2"/>
              </a:solidFill>
              <a:ea typeface="宋体" panose="02010600030101010101" pitchFamily="2" charset="-122"/>
            </a:endParaRPr>
          </a:p>
        </p:txBody>
      </p:sp>
      <p:sp>
        <p:nvSpPr>
          <p:cNvPr id="37895" name="Rectangle 9">
            <a:extLst>
              <a:ext uri="{FF2B5EF4-FFF2-40B4-BE49-F238E27FC236}">
                <a16:creationId xmlns:a16="http://schemas.microsoft.com/office/drawing/2014/main" id="{D1B94DAF-24BA-4D25-8189-E7F00491ACB4}"/>
              </a:ext>
            </a:extLst>
          </p:cNvPr>
          <p:cNvSpPr>
            <a:spLocks noChangeArrowheads="1"/>
          </p:cNvSpPr>
          <p:nvPr/>
        </p:nvSpPr>
        <p:spPr bwMode="auto">
          <a:xfrm>
            <a:off x="6905625" y="4640264"/>
            <a:ext cx="279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6600" baseline="0">
                <a:solidFill>
                  <a:srgbClr val="000000"/>
                </a:solidFill>
                <a:latin typeface="Symbol" panose="05050102010706020507" pitchFamily="18" charset="2"/>
                <a:ea typeface="宋体" panose="02010600030101010101" pitchFamily="2" charset="-122"/>
              </a:rPr>
              <a:t>(</a:t>
            </a:r>
            <a:endParaRPr lang="en-US" altLang="zh-CN" sz="2800" b="1" baseline="0">
              <a:solidFill>
                <a:schemeClr val="accent2"/>
              </a:solidFill>
              <a:ea typeface="宋体" panose="02010600030101010101" pitchFamily="2" charset="-122"/>
            </a:endParaRPr>
          </a:p>
        </p:txBody>
      </p:sp>
      <p:sp>
        <p:nvSpPr>
          <p:cNvPr id="37896" name="Rectangle 10">
            <a:extLst>
              <a:ext uri="{FF2B5EF4-FFF2-40B4-BE49-F238E27FC236}">
                <a16:creationId xmlns:a16="http://schemas.microsoft.com/office/drawing/2014/main" id="{1A0B2AEA-A7B5-406E-8696-CC9411300AB9}"/>
              </a:ext>
            </a:extLst>
          </p:cNvPr>
          <p:cNvSpPr>
            <a:spLocks noChangeArrowheads="1"/>
          </p:cNvSpPr>
          <p:nvPr/>
        </p:nvSpPr>
        <p:spPr bwMode="auto">
          <a:xfrm>
            <a:off x="8969375" y="4640264"/>
            <a:ext cx="279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6600" baseline="0">
                <a:solidFill>
                  <a:srgbClr val="000000"/>
                </a:solidFill>
                <a:latin typeface="Symbol" panose="05050102010706020507" pitchFamily="18" charset="2"/>
                <a:ea typeface="宋体" panose="02010600030101010101" pitchFamily="2" charset="-122"/>
              </a:rPr>
              <a:t>)</a:t>
            </a:r>
            <a:endParaRPr lang="en-US" altLang="zh-CN" sz="2800" b="1" baseline="0">
              <a:solidFill>
                <a:schemeClr val="accent2"/>
              </a:solidFill>
              <a:ea typeface="宋体" panose="02010600030101010101" pitchFamily="2" charset="-122"/>
            </a:endParaRPr>
          </a:p>
        </p:txBody>
      </p:sp>
      <p:grpSp>
        <p:nvGrpSpPr>
          <p:cNvPr id="37897" name="Group 34">
            <a:extLst>
              <a:ext uri="{FF2B5EF4-FFF2-40B4-BE49-F238E27FC236}">
                <a16:creationId xmlns:a16="http://schemas.microsoft.com/office/drawing/2014/main" id="{25B9612B-19F8-448F-A71B-EDA3544935CA}"/>
              </a:ext>
            </a:extLst>
          </p:cNvPr>
          <p:cNvGrpSpPr>
            <a:grpSpLocks/>
          </p:cNvGrpSpPr>
          <p:nvPr/>
        </p:nvGrpSpPr>
        <p:grpSpPr bwMode="auto">
          <a:xfrm>
            <a:off x="2409825" y="4797426"/>
            <a:ext cx="7462838" cy="1584325"/>
            <a:chOff x="558" y="3022"/>
            <a:chExt cx="4701" cy="998"/>
          </a:xfrm>
        </p:grpSpPr>
        <p:sp>
          <p:nvSpPr>
            <p:cNvPr id="37898" name="Rectangle 5">
              <a:extLst>
                <a:ext uri="{FF2B5EF4-FFF2-40B4-BE49-F238E27FC236}">
                  <a16:creationId xmlns:a16="http://schemas.microsoft.com/office/drawing/2014/main" id="{C36F4532-A430-4DF1-8F0B-6766FCCFE37D}"/>
                </a:ext>
              </a:extLst>
            </p:cNvPr>
            <p:cNvSpPr>
              <a:spLocks noChangeArrowheads="1"/>
            </p:cNvSpPr>
            <p:nvPr/>
          </p:nvSpPr>
          <p:spPr bwMode="auto">
            <a:xfrm>
              <a:off x="558" y="3228"/>
              <a:ext cx="107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(Number)</a:t>
              </a:r>
              <a:r>
                <a:rPr lang="en-US" altLang="zh-CN" sz="2800" b="1">
                  <a:solidFill>
                    <a:srgbClr val="000000"/>
                  </a:solidFill>
                  <a:ea typeface="宋体" panose="02010600030101010101" pitchFamily="2" charset="-122"/>
                </a:rPr>
                <a:t>r</a:t>
              </a:r>
            </a:p>
          </p:txBody>
        </p:sp>
        <p:sp>
          <p:nvSpPr>
            <p:cNvPr id="37899" name="Rectangle 6">
              <a:extLst>
                <a:ext uri="{FF2B5EF4-FFF2-40B4-BE49-F238E27FC236}">
                  <a16:creationId xmlns:a16="http://schemas.microsoft.com/office/drawing/2014/main" id="{C330BB51-17FD-4BB7-9DF6-B337F466E4C6}"/>
                </a:ext>
              </a:extLst>
            </p:cNvPr>
            <p:cNvSpPr>
              <a:spLocks noChangeArrowheads="1"/>
            </p:cNvSpPr>
            <p:nvPr/>
          </p:nvSpPr>
          <p:spPr bwMode="auto">
            <a:xfrm>
              <a:off x="1586" y="3228"/>
              <a:ext cx="24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 </a:t>
              </a:r>
              <a:endParaRPr lang="en-US" altLang="zh-CN" sz="2800" b="1" baseline="0">
                <a:solidFill>
                  <a:schemeClr val="accent2"/>
                </a:solidFill>
                <a:ea typeface="宋体" panose="02010600030101010101" pitchFamily="2" charset="-122"/>
              </a:endParaRPr>
            </a:p>
          </p:txBody>
        </p:sp>
        <p:sp>
          <p:nvSpPr>
            <p:cNvPr id="37900" name="Rectangle 11">
              <a:extLst>
                <a:ext uri="{FF2B5EF4-FFF2-40B4-BE49-F238E27FC236}">
                  <a16:creationId xmlns:a16="http://schemas.microsoft.com/office/drawing/2014/main" id="{D3B4D289-33CB-4E4B-AFAD-CE0706819CDD}"/>
                </a:ext>
              </a:extLst>
            </p:cNvPr>
            <p:cNvSpPr>
              <a:spLocks noChangeArrowheads="1"/>
            </p:cNvSpPr>
            <p:nvPr/>
          </p:nvSpPr>
          <p:spPr bwMode="auto">
            <a:xfrm>
              <a:off x="3576" y="3143"/>
              <a:ext cx="282"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4900" baseline="0">
                  <a:solidFill>
                    <a:srgbClr val="000000"/>
                  </a:solidFill>
                  <a:latin typeface="Symbol" panose="05050102010706020507" pitchFamily="18" charset="2"/>
                  <a:ea typeface="宋体" panose="02010600030101010101" pitchFamily="2" charset="-122"/>
                </a:rPr>
                <a:t>å</a:t>
              </a:r>
              <a:endParaRPr lang="en-US" altLang="zh-CN" sz="2800" b="1" baseline="0">
                <a:solidFill>
                  <a:schemeClr val="accent2"/>
                </a:solidFill>
                <a:ea typeface="宋体" panose="02010600030101010101" pitchFamily="2" charset="-122"/>
              </a:endParaRPr>
            </a:p>
          </p:txBody>
        </p:sp>
        <p:sp>
          <p:nvSpPr>
            <p:cNvPr id="37901" name="Rectangle 12">
              <a:extLst>
                <a:ext uri="{FF2B5EF4-FFF2-40B4-BE49-F238E27FC236}">
                  <a16:creationId xmlns:a16="http://schemas.microsoft.com/office/drawing/2014/main" id="{030D1577-84DB-4865-92AC-08CB06F6093D}"/>
                </a:ext>
              </a:extLst>
            </p:cNvPr>
            <p:cNvSpPr>
              <a:spLocks noChangeArrowheads="1"/>
            </p:cNvSpPr>
            <p:nvPr/>
          </p:nvSpPr>
          <p:spPr bwMode="auto">
            <a:xfrm>
              <a:off x="2003" y="3143"/>
              <a:ext cx="282"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4900" baseline="0">
                  <a:solidFill>
                    <a:srgbClr val="000000"/>
                  </a:solidFill>
                  <a:latin typeface="Symbol" panose="05050102010706020507" pitchFamily="18" charset="2"/>
                  <a:ea typeface="宋体" panose="02010600030101010101" pitchFamily="2" charset="-122"/>
                </a:rPr>
                <a:t>å</a:t>
              </a:r>
              <a:endParaRPr lang="en-US" altLang="zh-CN" sz="2800" b="1" baseline="0">
                <a:solidFill>
                  <a:schemeClr val="accent2"/>
                </a:solidFill>
                <a:ea typeface="宋体" panose="02010600030101010101" pitchFamily="2" charset="-122"/>
              </a:endParaRPr>
            </a:p>
          </p:txBody>
        </p:sp>
        <p:sp>
          <p:nvSpPr>
            <p:cNvPr id="37902" name="Rectangle 13">
              <a:extLst>
                <a:ext uri="{FF2B5EF4-FFF2-40B4-BE49-F238E27FC236}">
                  <a16:creationId xmlns:a16="http://schemas.microsoft.com/office/drawing/2014/main" id="{80B0816E-14B2-40C1-8FFF-B0EB46E6EE81}"/>
                </a:ext>
              </a:extLst>
            </p:cNvPr>
            <p:cNvSpPr>
              <a:spLocks noChangeArrowheads="1"/>
            </p:cNvSpPr>
            <p:nvPr/>
          </p:nvSpPr>
          <p:spPr bwMode="auto">
            <a:xfrm>
              <a:off x="3245" y="3208"/>
              <a:ext cx="15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3400" baseline="0">
                  <a:solidFill>
                    <a:srgbClr val="000000"/>
                  </a:solidFill>
                  <a:latin typeface="Symbol" panose="05050102010706020507" pitchFamily="18" charset="2"/>
                  <a:ea typeface="宋体" panose="02010600030101010101" pitchFamily="2" charset="-122"/>
                </a:rPr>
                <a:t>+</a:t>
              </a:r>
              <a:endParaRPr lang="en-US" altLang="zh-CN" sz="2800" b="1" baseline="0">
                <a:solidFill>
                  <a:schemeClr val="accent2"/>
                </a:solidFill>
                <a:ea typeface="宋体" panose="02010600030101010101" pitchFamily="2" charset="-122"/>
              </a:endParaRPr>
            </a:p>
          </p:txBody>
        </p:sp>
        <p:sp>
          <p:nvSpPr>
            <p:cNvPr id="37903" name="Rectangle 14">
              <a:extLst>
                <a:ext uri="{FF2B5EF4-FFF2-40B4-BE49-F238E27FC236}">
                  <a16:creationId xmlns:a16="http://schemas.microsoft.com/office/drawing/2014/main" id="{218E45CE-2729-4192-B78B-914A7A32C53F}"/>
                </a:ext>
              </a:extLst>
            </p:cNvPr>
            <p:cNvSpPr>
              <a:spLocks noChangeArrowheads="1"/>
            </p:cNvSpPr>
            <p:nvPr/>
          </p:nvSpPr>
          <p:spPr bwMode="auto">
            <a:xfrm>
              <a:off x="3478" y="3552"/>
              <a:ext cx="7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000" b="1" baseline="0">
                  <a:solidFill>
                    <a:srgbClr val="000000"/>
                  </a:solidFill>
                  <a:ea typeface="宋体" panose="02010600030101010101" pitchFamily="2" charset="-122"/>
                </a:rPr>
                <a:t>j = </a:t>
              </a:r>
              <a:r>
                <a:rPr lang="en-US" altLang="zh-CN" sz="2000" baseline="0">
                  <a:solidFill>
                    <a:srgbClr val="000000"/>
                  </a:solidFill>
                  <a:ea typeface="宋体" panose="02010600030101010101" pitchFamily="2" charset="-122"/>
                </a:rPr>
                <a:t>-</a:t>
              </a:r>
              <a:r>
                <a:rPr lang="en-US" altLang="zh-CN" sz="2000" b="1" baseline="0">
                  <a:solidFill>
                    <a:srgbClr val="000000"/>
                  </a:solidFill>
                  <a:ea typeface="宋体" panose="02010600030101010101" pitchFamily="2" charset="-122"/>
                </a:rPr>
                <a:t> m</a:t>
              </a:r>
              <a:endParaRPr lang="en-US" altLang="zh-CN" sz="2800" b="1" baseline="0">
                <a:solidFill>
                  <a:schemeClr val="accent2"/>
                </a:solidFill>
                <a:ea typeface="宋体" panose="02010600030101010101" pitchFamily="2" charset="-122"/>
              </a:endParaRPr>
            </a:p>
          </p:txBody>
        </p:sp>
        <p:sp>
          <p:nvSpPr>
            <p:cNvPr id="37904" name="Rectangle 15">
              <a:extLst>
                <a:ext uri="{FF2B5EF4-FFF2-40B4-BE49-F238E27FC236}">
                  <a16:creationId xmlns:a16="http://schemas.microsoft.com/office/drawing/2014/main" id="{EDD7C9BB-BAC6-426F-8D1B-7A07225B8F6B}"/>
                </a:ext>
              </a:extLst>
            </p:cNvPr>
            <p:cNvSpPr>
              <a:spLocks noChangeArrowheads="1"/>
            </p:cNvSpPr>
            <p:nvPr/>
          </p:nvSpPr>
          <p:spPr bwMode="auto">
            <a:xfrm>
              <a:off x="4693" y="3217"/>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000" b="1" baseline="0">
                  <a:solidFill>
                    <a:srgbClr val="000000"/>
                  </a:solidFill>
                  <a:ea typeface="宋体" panose="02010600030101010101" pitchFamily="2" charset="-122"/>
                </a:rPr>
                <a:t>j</a:t>
              </a:r>
              <a:endParaRPr lang="en-US" altLang="zh-CN" sz="2800" b="1" baseline="0">
                <a:solidFill>
                  <a:schemeClr val="accent2"/>
                </a:solidFill>
                <a:ea typeface="宋体" panose="02010600030101010101" pitchFamily="2" charset="-122"/>
              </a:endParaRPr>
            </a:p>
          </p:txBody>
        </p:sp>
        <p:sp>
          <p:nvSpPr>
            <p:cNvPr id="37905" name="Rectangle 16">
              <a:extLst>
                <a:ext uri="{FF2B5EF4-FFF2-40B4-BE49-F238E27FC236}">
                  <a16:creationId xmlns:a16="http://schemas.microsoft.com/office/drawing/2014/main" id="{3433AD60-C1B0-4E8D-874E-D310F4412D5E}"/>
                </a:ext>
              </a:extLst>
            </p:cNvPr>
            <p:cNvSpPr>
              <a:spLocks noChangeArrowheads="1"/>
            </p:cNvSpPr>
            <p:nvPr/>
          </p:nvSpPr>
          <p:spPr bwMode="auto">
            <a:xfrm>
              <a:off x="4289" y="3385"/>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000" b="1" baseline="0">
                  <a:solidFill>
                    <a:srgbClr val="000000"/>
                  </a:solidFill>
                  <a:ea typeface="宋体" panose="02010600030101010101" pitchFamily="2" charset="-122"/>
                </a:rPr>
                <a:t>j</a:t>
              </a:r>
              <a:endParaRPr lang="en-US" altLang="zh-CN" sz="2800" b="1" baseline="0">
                <a:solidFill>
                  <a:schemeClr val="accent2"/>
                </a:solidFill>
                <a:ea typeface="宋体" panose="02010600030101010101" pitchFamily="2" charset="-122"/>
              </a:endParaRPr>
            </a:p>
          </p:txBody>
        </p:sp>
        <p:sp>
          <p:nvSpPr>
            <p:cNvPr id="37906" name="Rectangle 17">
              <a:extLst>
                <a:ext uri="{FF2B5EF4-FFF2-40B4-BE49-F238E27FC236}">
                  <a16:creationId xmlns:a16="http://schemas.microsoft.com/office/drawing/2014/main" id="{198B4E65-02DD-4541-9E02-F6A966DC77CB}"/>
                </a:ext>
              </a:extLst>
            </p:cNvPr>
            <p:cNvSpPr>
              <a:spLocks noChangeArrowheads="1"/>
            </p:cNvSpPr>
            <p:nvPr/>
          </p:nvSpPr>
          <p:spPr bwMode="auto">
            <a:xfrm>
              <a:off x="3043" y="3217"/>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000" b="1" baseline="0">
                  <a:solidFill>
                    <a:srgbClr val="000000"/>
                  </a:solidFill>
                  <a:ea typeface="宋体" panose="02010600030101010101" pitchFamily="2" charset="-122"/>
                </a:rPr>
                <a:t>i</a:t>
              </a:r>
              <a:endParaRPr lang="en-US" altLang="zh-CN" sz="2800" b="1" baseline="0">
                <a:solidFill>
                  <a:schemeClr val="accent2"/>
                </a:solidFill>
                <a:ea typeface="宋体" panose="02010600030101010101" pitchFamily="2" charset="-122"/>
              </a:endParaRPr>
            </a:p>
          </p:txBody>
        </p:sp>
        <p:sp>
          <p:nvSpPr>
            <p:cNvPr id="37907" name="Rectangle 18">
              <a:extLst>
                <a:ext uri="{FF2B5EF4-FFF2-40B4-BE49-F238E27FC236}">
                  <a16:creationId xmlns:a16="http://schemas.microsoft.com/office/drawing/2014/main" id="{EA6702E8-F502-4FA0-946E-3A667AF8C74E}"/>
                </a:ext>
              </a:extLst>
            </p:cNvPr>
            <p:cNvSpPr>
              <a:spLocks noChangeArrowheads="1"/>
            </p:cNvSpPr>
            <p:nvPr/>
          </p:nvSpPr>
          <p:spPr bwMode="auto">
            <a:xfrm>
              <a:off x="2039" y="3552"/>
              <a:ext cx="29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000" b="1" i="1" baseline="0">
                  <a:solidFill>
                    <a:srgbClr val="000000"/>
                  </a:solidFill>
                  <a:ea typeface="宋体" panose="02010600030101010101" pitchFamily="2" charset="-122"/>
                </a:rPr>
                <a:t>i </a:t>
              </a:r>
              <a:r>
                <a:rPr lang="en-US" altLang="zh-CN" sz="2000" b="1" baseline="0">
                  <a:solidFill>
                    <a:srgbClr val="000000"/>
                  </a:solidFill>
                  <a:ea typeface="宋体" panose="02010600030101010101" pitchFamily="2" charset="-122"/>
                </a:rPr>
                <a:t>=</a:t>
              </a:r>
              <a:r>
                <a:rPr lang="en-US" altLang="zh-CN" sz="2000" b="1" i="1" baseline="0">
                  <a:solidFill>
                    <a:srgbClr val="000000"/>
                  </a:solidFill>
                  <a:ea typeface="宋体" panose="02010600030101010101" pitchFamily="2" charset="-122"/>
                </a:rPr>
                <a:t> 0</a:t>
              </a:r>
              <a:endParaRPr lang="en-US" altLang="zh-CN" sz="2800" b="1" baseline="0">
                <a:solidFill>
                  <a:schemeClr val="accent2"/>
                </a:solidFill>
                <a:ea typeface="宋体" panose="02010600030101010101" pitchFamily="2" charset="-122"/>
              </a:endParaRPr>
            </a:p>
          </p:txBody>
        </p:sp>
        <p:sp>
          <p:nvSpPr>
            <p:cNvPr id="37908" name="Rectangle 19">
              <a:extLst>
                <a:ext uri="{FF2B5EF4-FFF2-40B4-BE49-F238E27FC236}">
                  <a16:creationId xmlns:a16="http://schemas.microsoft.com/office/drawing/2014/main" id="{04C7B71D-F8B7-4600-9EC6-89A895421E8D}"/>
                </a:ext>
              </a:extLst>
            </p:cNvPr>
            <p:cNvSpPr>
              <a:spLocks noChangeArrowheads="1"/>
            </p:cNvSpPr>
            <p:nvPr/>
          </p:nvSpPr>
          <p:spPr bwMode="auto">
            <a:xfrm>
              <a:off x="2677" y="3385"/>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000" b="1" baseline="0">
                  <a:solidFill>
                    <a:srgbClr val="000000"/>
                  </a:solidFill>
                  <a:ea typeface="宋体" panose="02010600030101010101" pitchFamily="2" charset="-122"/>
                </a:rPr>
                <a:t>i</a:t>
              </a:r>
              <a:endParaRPr lang="en-US" altLang="zh-CN" sz="2800" b="1" baseline="0">
                <a:solidFill>
                  <a:schemeClr val="accent2"/>
                </a:solidFill>
                <a:ea typeface="宋体" panose="02010600030101010101" pitchFamily="2" charset="-122"/>
              </a:endParaRPr>
            </a:p>
          </p:txBody>
        </p:sp>
        <p:sp>
          <p:nvSpPr>
            <p:cNvPr id="37909" name="Rectangle 20">
              <a:extLst>
                <a:ext uri="{FF2B5EF4-FFF2-40B4-BE49-F238E27FC236}">
                  <a16:creationId xmlns:a16="http://schemas.microsoft.com/office/drawing/2014/main" id="{86B76C72-198A-4934-A87D-97088FAED778}"/>
                </a:ext>
              </a:extLst>
            </p:cNvPr>
            <p:cNvSpPr>
              <a:spLocks noChangeArrowheads="1"/>
            </p:cNvSpPr>
            <p:nvPr/>
          </p:nvSpPr>
          <p:spPr bwMode="auto">
            <a:xfrm>
              <a:off x="4548" y="3235"/>
              <a:ext cx="10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3400" b="1" i="1" baseline="0">
                  <a:solidFill>
                    <a:srgbClr val="000000"/>
                  </a:solidFill>
                  <a:ea typeface="宋体" panose="02010600030101010101" pitchFamily="2" charset="-122"/>
                </a:rPr>
                <a:t>r</a:t>
              </a:r>
              <a:endParaRPr lang="en-US" altLang="zh-CN" sz="2800" b="1" baseline="0">
                <a:solidFill>
                  <a:schemeClr val="accent2"/>
                </a:solidFill>
                <a:ea typeface="宋体" panose="02010600030101010101" pitchFamily="2" charset="-122"/>
              </a:endParaRPr>
            </a:p>
          </p:txBody>
        </p:sp>
        <p:sp>
          <p:nvSpPr>
            <p:cNvPr id="37910" name="Rectangle 21">
              <a:extLst>
                <a:ext uri="{FF2B5EF4-FFF2-40B4-BE49-F238E27FC236}">
                  <a16:creationId xmlns:a16="http://schemas.microsoft.com/office/drawing/2014/main" id="{DD7005DB-E328-40C6-BF57-0C9E35FB3766}"/>
                </a:ext>
              </a:extLst>
            </p:cNvPr>
            <p:cNvSpPr>
              <a:spLocks noChangeArrowheads="1"/>
            </p:cNvSpPr>
            <p:nvPr/>
          </p:nvSpPr>
          <p:spPr bwMode="auto">
            <a:xfrm>
              <a:off x="4130" y="3235"/>
              <a:ext cx="1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3400" b="1" i="1" baseline="0">
                  <a:solidFill>
                    <a:srgbClr val="000000"/>
                  </a:solidFill>
                  <a:ea typeface="宋体" panose="02010600030101010101" pitchFamily="2" charset="-122"/>
                </a:rPr>
                <a:t>A</a:t>
              </a:r>
              <a:endParaRPr lang="en-US" altLang="zh-CN" sz="2800" b="1" i="1" baseline="0">
                <a:solidFill>
                  <a:schemeClr val="accent2"/>
                </a:solidFill>
                <a:ea typeface="宋体" panose="02010600030101010101" pitchFamily="2" charset="-122"/>
              </a:endParaRPr>
            </a:p>
          </p:txBody>
        </p:sp>
        <p:sp>
          <p:nvSpPr>
            <p:cNvPr id="37911" name="Rectangle 22">
              <a:extLst>
                <a:ext uri="{FF2B5EF4-FFF2-40B4-BE49-F238E27FC236}">
                  <a16:creationId xmlns:a16="http://schemas.microsoft.com/office/drawing/2014/main" id="{804038F2-8D88-4D7C-9893-471B177D13BF}"/>
                </a:ext>
              </a:extLst>
            </p:cNvPr>
            <p:cNvSpPr>
              <a:spLocks noChangeArrowheads="1"/>
            </p:cNvSpPr>
            <p:nvPr/>
          </p:nvSpPr>
          <p:spPr bwMode="auto">
            <a:xfrm>
              <a:off x="2907" y="3235"/>
              <a:ext cx="10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3400" b="1" i="1" baseline="0">
                  <a:solidFill>
                    <a:srgbClr val="000000"/>
                  </a:solidFill>
                  <a:ea typeface="宋体" panose="02010600030101010101" pitchFamily="2" charset="-122"/>
                </a:rPr>
                <a:t>r</a:t>
              </a:r>
              <a:endParaRPr lang="en-US" altLang="zh-CN" sz="2800" b="1" baseline="0">
                <a:solidFill>
                  <a:schemeClr val="accent2"/>
                </a:solidFill>
                <a:ea typeface="宋体" panose="02010600030101010101" pitchFamily="2" charset="-122"/>
              </a:endParaRPr>
            </a:p>
          </p:txBody>
        </p:sp>
        <p:sp>
          <p:nvSpPr>
            <p:cNvPr id="37912" name="Rectangle 23">
              <a:extLst>
                <a:ext uri="{FF2B5EF4-FFF2-40B4-BE49-F238E27FC236}">
                  <a16:creationId xmlns:a16="http://schemas.microsoft.com/office/drawing/2014/main" id="{3B0D6037-76A7-4419-A580-F489E3EBD43C}"/>
                </a:ext>
              </a:extLst>
            </p:cNvPr>
            <p:cNvSpPr>
              <a:spLocks noChangeArrowheads="1"/>
            </p:cNvSpPr>
            <p:nvPr/>
          </p:nvSpPr>
          <p:spPr bwMode="auto">
            <a:xfrm>
              <a:off x="2504" y="3235"/>
              <a:ext cx="1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3400" b="1" i="1" baseline="0">
                  <a:solidFill>
                    <a:srgbClr val="000000"/>
                  </a:solidFill>
                  <a:ea typeface="宋体" panose="02010600030101010101" pitchFamily="2" charset="-122"/>
                </a:rPr>
                <a:t>A</a:t>
              </a:r>
              <a:endParaRPr lang="en-US" altLang="zh-CN" sz="2800" b="1" baseline="0">
                <a:solidFill>
                  <a:schemeClr val="accent2"/>
                </a:solidFill>
                <a:ea typeface="宋体" panose="02010600030101010101" pitchFamily="2" charset="-122"/>
              </a:endParaRPr>
            </a:p>
          </p:txBody>
        </p:sp>
        <p:sp>
          <p:nvSpPr>
            <p:cNvPr id="37913" name="Rectangle 24">
              <a:extLst>
                <a:ext uri="{FF2B5EF4-FFF2-40B4-BE49-F238E27FC236}">
                  <a16:creationId xmlns:a16="http://schemas.microsoft.com/office/drawing/2014/main" id="{5BAD4466-0D63-4B2C-B830-99FCC424F1EA}"/>
                </a:ext>
              </a:extLst>
            </p:cNvPr>
            <p:cNvSpPr>
              <a:spLocks noChangeArrowheads="1"/>
            </p:cNvSpPr>
            <p:nvPr/>
          </p:nvSpPr>
          <p:spPr bwMode="auto">
            <a:xfrm>
              <a:off x="4857" y="3382"/>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800" b="1" baseline="0">
                <a:solidFill>
                  <a:schemeClr val="accent2"/>
                </a:solidFill>
                <a:ea typeface="宋体" panose="02010600030101010101" pitchFamily="2" charset="-122"/>
              </a:endParaRPr>
            </a:p>
          </p:txBody>
        </p:sp>
        <p:sp>
          <p:nvSpPr>
            <p:cNvPr id="37914" name="Rectangle 25">
              <a:extLst>
                <a:ext uri="{FF2B5EF4-FFF2-40B4-BE49-F238E27FC236}">
                  <a16:creationId xmlns:a16="http://schemas.microsoft.com/office/drawing/2014/main" id="{0E125D18-1C5D-45F6-97A1-E8F9F00E078B}"/>
                </a:ext>
              </a:extLst>
            </p:cNvPr>
            <p:cNvSpPr>
              <a:spLocks noChangeArrowheads="1"/>
            </p:cNvSpPr>
            <p:nvPr/>
          </p:nvSpPr>
          <p:spPr bwMode="auto">
            <a:xfrm>
              <a:off x="854" y="3735"/>
              <a:ext cx="246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dirty="0">
                  <a:solidFill>
                    <a:srgbClr val="000000"/>
                  </a:solidFill>
                  <a:ea typeface="宋体" panose="02010600030101010101" pitchFamily="2" charset="-122"/>
                </a:rPr>
                <a:t>             (Integer Portion)  </a:t>
              </a:r>
              <a:endParaRPr lang="en-US" altLang="zh-CN" sz="2800" b="1" baseline="0" dirty="0">
                <a:solidFill>
                  <a:schemeClr val="accent2"/>
                </a:solidFill>
                <a:ea typeface="宋体" panose="02010600030101010101" pitchFamily="2" charset="-122"/>
              </a:endParaRPr>
            </a:p>
          </p:txBody>
        </p:sp>
        <p:sp>
          <p:nvSpPr>
            <p:cNvPr id="37915" name="Rectangle 26">
              <a:extLst>
                <a:ext uri="{FF2B5EF4-FFF2-40B4-BE49-F238E27FC236}">
                  <a16:creationId xmlns:a16="http://schemas.microsoft.com/office/drawing/2014/main" id="{4A836794-E898-4C0A-962E-5808F617522A}"/>
                </a:ext>
              </a:extLst>
            </p:cNvPr>
            <p:cNvSpPr>
              <a:spLocks noChangeArrowheads="1"/>
            </p:cNvSpPr>
            <p:nvPr/>
          </p:nvSpPr>
          <p:spPr bwMode="auto">
            <a:xfrm>
              <a:off x="3241" y="3751"/>
              <a:ext cx="12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a:t>
              </a:r>
              <a:endParaRPr lang="en-US" altLang="zh-CN" sz="2800" b="1" baseline="0">
                <a:solidFill>
                  <a:schemeClr val="accent2"/>
                </a:solidFill>
                <a:ea typeface="宋体" panose="02010600030101010101" pitchFamily="2" charset="-122"/>
              </a:endParaRPr>
            </a:p>
          </p:txBody>
        </p:sp>
        <p:sp>
          <p:nvSpPr>
            <p:cNvPr id="37916" name="Rectangle 27">
              <a:extLst>
                <a:ext uri="{FF2B5EF4-FFF2-40B4-BE49-F238E27FC236}">
                  <a16:creationId xmlns:a16="http://schemas.microsoft.com/office/drawing/2014/main" id="{379146A8-9C3A-493E-B0E6-9CFD93A49490}"/>
                </a:ext>
              </a:extLst>
            </p:cNvPr>
            <p:cNvSpPr>
              <a:spLocks noChangeArrowheads="1"/>
            </p:cNvSpPr>
            <p:nvPr/>
          </p:nvSpPr>
          <p:spPr bwMode="auto">
            <a:xfrm>
              <a:off x="3294" y="3735"/>
              <a:ext cx="196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(Fraction Portion)</a:t>
              </a:r>
              <a:endParaRPr lang="en-US" altLang="zh-CN" sz="2800" b="1" baseline="0">
                <a:solidFill>
                  <a:schemeClr val="accent2"/>
                </a:solidFill>
                <a:ea typeface="宋体" panose="02010600030101010101" pitchFamily="2" charset="-122"/>
              </a:endParaRPr>
            </a:p>
          </p:txBody>
        </p:sp>
        <p:sp>
          <p:nvSpPr>
            <p:cNvPr id="37917" name="Rectangle 28">
              <a:extLst>
                <a:ext uri="{FF2B5EF4-FFF2-40B4-BE49-F238E27FC236}">
                  <a16:creationId xmlns:a16="http://schemas.microsoft.com/office/drawing/2014/main" id="{CE51A97A-B1AD-48C5-812C-923AB3E2A404}"/>
                </a:ext>
              </a:extLst>
            </p:cNvPr>
            <p:cNvSpPr>
              <a:spLocks noChangeArrowheads="1"/>
            </p:cNvSpPr>
            <p:nvPr/>
          </p:nvSpPr>
          <p:spPr bwMode="auto">
            <a:xfrm>
              <a:off x="4923" y="3781"/>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1200" b="1" baseline="0">
                  <a:solidFill>
                    <a:srgbClr val="000000"/>
                  </a:solidFill>
                  <a:ea typeface="宋体" panose="02010600030101010101" pitchFamily="2" charset="-122"/>
                </a:rPr>
                <a:t> </a:t>
              </a:r>
              <a:endParaRPr lang="en-US" altLang="zh-CN" sz="2800" b="1" baseline="0">
                <a:solidFill>
                  <a:schemeClr val="accent2"/>
                </a:solidFill>
                <a:ea typeface="宋体" panose="02010600030101010101" pitchFamily="2" charset="-122"/>
              </a:endParaRPr>
            </a:p>
          </p:txBody>
        </p:sp>
        <p:sp>
          <p:nvSpPr>
            <p:cNvPr id="37918" name="Oval 29">
              <a:extLst>
                <a:ext uri="{FF2B5EF4-FFF2-40B4-BE49-F238E27FC236}">
                  <a16:creationId xmlns:a16="http://schemas.microsoft.com/office/drawing/2014/main" id="{F0355544-E233-4580-A297-9323A49A172B}"/>
                </a:ext>
              </a:extLst>
            </p:cNvPr>
            <p:cNvSpPr>
              <a:spLocks noChangeArrowheads="1"/>
            </p:cNvSpPr>
            <p:nvPr/>
          </p:nvSpPr>
          <p:spPr bwMode="auto">
            <a:xfrm>
              <a:off x="2813" y="3411"/>
              <a:ext cx="27" cy="27"/>
            </a:xfrm>
            <a:prstGeom prst="ellipse">
              <a:avLst/>
            </a:prstGeom>
            <a:solidFill>
              <a:schemeClr val="tx1"/>
            </a:solidFill>
            <a:ln w="1588">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pPr>
              <a:endParaRPr lang="zh-CN" altLang="zh-CN" sz="2400" baseline="0">
                <a:solidFill>
                  <a:schemeClr val="accent2"/>
                </a:solidFill>
                <a:ea typeface="宋体" panose="02010600030101010101" pitchFamily="2" charset="-122"/>
              </a:endParaRPr>
            </a:p>
          </p:txBody>
        </p:sp>
        <p:sp>
          <p:nvSpPr>
            <p:cNvPr id="37919" name="Oval 30">
              <a:extLst>
                <a:ext uri="{FF2B5EF4-FFF2-40B4-BE49-F238E27FC236}">
                  <a16:creationId xmlns:a16="http://schemas.microsoft.com/office/drawing/2014/main" id="{E90205C2-4B4F-47B1-B01A-9F18495C5EB0}"/>
                </a:ext>
              </a:extLst>
            </p:cNvPr>
            <p:cNvSpPr>
              <a:spLocks noChangeArrowheads="1"/>
            </p:cNvSpPr>
            <p:nvPr/>
          </p:nvSpPr>
          <p:spPr bwMode="auto">
            <a:xfrm>
              <a:off x="4421" y="3396"/>
              <a:ext cx="27" cy="27"/>
            </a:xfrm>
            <a:prstGeom prst="ellipse">
              <a:avLst/>
            </a:prstGeom>
            <a:solidFill>
              <a:schemeClr val="tx1"/>
            </a:solidFill>
            <a:ln w="1588">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37920" name="Rectangle 31">
              <a:extLst>
                <a:ext uri="{FF2B5EF4-FFF2-40B4-BE49-F238E27FC236}">
                  <a16:creationId xmlns:a16="http://schemas.microsoft.com/office/drawing/2014/main" id="{0999916A-F2AE-4DCF-BFD8-62ECFF361DE3}"/>
                </a:ext>
              </a:extLst>
            </p:cNvPr>
            <p:cNvSpPr>
              <a:spLocks noChangeArrowheads="1"/>
            </p:cNvSpPr>
            <p:nvPr/>
          </p:nvSpPr>
          <p:spPr bwMode="auto">
            <a:xfrm>
              <a:off x="2009" y="3052"/>
              <a:ext cx="6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000" b="1" baseline="0">
                  <a:solidFill>
                    <a:srgbClr val="000000"/>
                  </a:solidFill>
                  <a:ea typeface="宋体" panose="02010600030101010101" pitchFamily="2" charset="-122"/>
                </a:rPr>
                <a:t>i = n </a:t>
              </a:r>
              <a:r>
                <a:rPr lang="en-US" altLang="zh-CN" sz="2000" baseline="0">
                  <a:solidFill>
                    <a:srgbClr val="000000"/>
                  </a:solidFill>
                  <a:ea typeface="宋体" panose="02010600030101010101" pitchFamily="2" charset="-122"/>
                </a:rPr>
                <a:t>-</a:t>
              </a:r>
              <a:r>
                <a:rPr lang="en-US" altLang="zh-CN" sz="2000" b="1" baseline="0">
                  <a:solidFill>
                    <a:srgbClr val="000000"/>
                  </a:solidFill>
                  <a:ea typeface="宋体" panose="02010600030101010101" pitchFamily="2" charset="-122"/>
                </a:rPr>
                <a:t> 1</a:t>
              </a:r>
              <a:endParaRPr lang="en-US" altLang="zh-CN" sz="2800" b="1" baseline="0">
                <a:solidFill>
                  <a:schemeClr val="accent2"/>
                </a:solidFill>
                <a:ea typeface="宋体" panose="02010600030101010101" pitchFamily="2" charset="-122"/>
              </a:endParaRPr>
            </a:p>
          </p:txBody>
        </p:sp>
        <p:sp>
          <p:nvSpPr>
            <p:cNvPr id="37921" name="Rectangle 32">
              <a:extLst>
                <a:ext uri="{FF2B5EF4-FFF2-40B4-BE49-F238E27FC236}">
                  <a16:creationId xmlns:a16="http://schemas.microsoft.com/office/drawing/2014/main" id="{C3EC35DD-4651-4FAD-8B80-1C7847CA9829}"/>
                </a:ext>
              </a:extLst>
            </p:cNvPr>
            <p:cNvSpPr>
              <a:spLocks noChangeArrowheads="1"/>
            </p:cNvSpPr>
            <p:nvPr/>
          </p:nvSpPr>
          <p:spPr bwMode="auto">
            <a:xfrm>
              <a:off x="3647" y="3022"/>
              <a:ext cx="4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000" b="1" baseline="0">
                  <a:solidFill>
                    <a:srgbClr val="000000"/>
                  </a:solidFill>
                  <a:ea typeface="宋体" panose="02010600030101010101" pitchFamily="2" charset="-122"/>
                </a:rPr>
                <a:t>j = </a:t>
              </a:r>
              <a:r>
                <a:rPr lang="en-US" altLang="zh-CN" sz="2000" baseline="0">
                  <a:solidFill>
                    <a:srgbClr val="000000"/>
                  </a:solidFill>
                  <a:ea typeface="宋体" panose="02010600030101010101" pitchFamily="2" charset="-122"/>
                </a:rPr>
                <a:t>-</a:t>
              </a:r>
              <a:r>
                <a:rPr lang="en-US" altLang="zh-CN" sz="2000" b="1" baseline="0">
                  <a:solidFill>
                    <a:srgbClr val="000000"/>
                  </a:solidFill>
                  <a:ea typeface="宋体" panose="02010600030101010101" pitchFamily="2" charset="-122"/>
                </a:rPr>
                <a:t> 1</a:t>
              </a:r>
              <a:endParaRPr lang="en-US" altLang="zh-CN" sz="2800" b="1" baseline="0">
                <a:solidFill>
                  <a:schemeClr val="accent2"/>
                </a:solidFill>
                <a:ea typeface="宋体" panose="02010600030101010101" pitchFamily="2" charset="-122"/>
              </a:endParaRP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2">
            <a:extLst>
              <a:ext uri="{FF2B5EF4-FFF2-40B4-BE49-F238E27FC236}">
                <a16:creationId xmlns:a16="http://schemas.microsoft.com/office/drawing/2014/main" id="{E307758D-3DF4-4BCB-A9AB-BEFB0F80DE2B}"/>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E0BD1C3A-C73A-4D65-821C-3FF288F528EF}" type="slidenum">
              <a:rPr lang="en-US" altLang="zh-CN" sz="1600"/>
              <a:pPr>
                <a:spcBef>
                  <a:spcPct val="0"/>
                </a:spcBef>
                <a:buClrTx/>
                <a:buFontTx/>
                <a:buNone/>
              </a:pPr>
              <a:t>33</a:t>
            </a:fld>
            <a:endParaRPr lang="en-US" altLang="zh-CN" sz="1600" dirty="0"/>
          </a:p>
        </p:txBody>
      </p:sp>
      <p:sp>
        <p:nvSpPr>
          <p:cNvPr id="46083" name="Rectangle 2">
            <a:extLst>
              <a:ext uri="{FF2B5EF4-FFF2-40B4-BE49-F238E27FC236}">
                <a16:creationId xmlns:a16="http://schemas.microsoft.com/office/drawing/2014/main" id="{D2444BDA-541D-4B2A-A8E5-C637C68F6161}"/>
              </a:ext>
            </a:extLst>
          </p:cNvPr>
          <p:cNvSpPr>
            <a:spLocks noGrp="1" noChangeArrowheads="1"/>
          </p:cNvSpPr>
          <p:nvPr>
            <p:ph type="title"/>
          </p:nvPr>
        </p:nvSpPr>
        <p:spPr>
          <a:xfrm>
            <a:off x="2209800" y="228600"/>
            <a:ext cx="7772400" cy="838200"/>
          </a:xfrm>
        </p:spPr>
        <p:txBody>
          <a:bodyPr/>
          <a:lstStyle/>
          <a:p>
            <a:r>
              <a:rPr lang="en-US" altLang="zh-CN" dirty="0">
                <a:ea typeface="宋体" panose="02010600030101010101" pitchFamily="2" charset="-122"/>
              </a:rPr>
              <a:t>About the Decimal Number</a:t>
            </a:r>
          </a:p>
        </p:txBody>
      </p:sp>
      <p:sp>
        <p:nvSpPr>
          <p:cNvPr id="46085" name="Rectangle 5">
            <a:extLst>
              <a:ext uri="{FF2B5EF4-FFF2-40B4-BE49-F238E27FC236}">
                <a16:creationId xmlns:a16="http://schemas.microsoft.com/office/drawing/2014/main" id="{FE57ED15-170D-45AE-9FD8-0EE0FBAD9630}"/>
              </a:ext>
            </a:extLst>
          </p:cNvPr>
          <p:cNvSpPr>
            <a:spLocks noChangeArrowheads="1"/>
          </p:cNvSpPr>
          <p:nvPr/>
        </p:nvSpPr>
        <p:spPr bwMode="auto">
          <a:xfrm>
            <a:off x="3082925" y="153987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91" name="Rectangle 11">
            <a:extLst>
              <a:ext uri="{FF2B5EF4-FFF2-40B4-BE49-F238E27FC236}">
                <a16:creationId xmlns:a16="http://schemas.microsoft.com/office/drawing/2014/main" id="{66B3E150-A1BA-4C93-B5C2-F4CBEE90E850}"/>
              </a:ext>
            </a:extLst>
          </p:cNvPr>
          <p:cNvSpPr>
            <a:spLocks noChangeArrowheads="1"/>
          </p:cNvSpPr>
          <p:nvPr/>
        </p:nvSpPr>
        <p:spPr bwMode="auto">
          <a:xfrm>
            <a:off x="3248025" y="2112964"/>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97" name="Rectangle 17">
            <a:extLst>
              <a:ext uri="{FF2B5EF4-FFF2-40B4-BE49-F238E27FC236}">
                <a16:creationId xmlns:a16="http://schemas.microsoft.com/office/drawing/2014/main" id="{74F56716-E30E-439F-BC73-BA71E2BC10D4}"/>
              </a:ext>
            </a:extLst>
          </p:cNvPr>
          <p:cNvSpPr>
            <a:spLocks noChangeArrowheads="1"/>
          </p:cNvSpPr>
          <p:nvPr/>
        </p:nvSpPr>
        <p:spPr bwMode="auto">
          <a:xfrm>
            <a:off x="3032125" y="26860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02" name="Rectangle 22">
            <a:extLst>
              <a:ext uri="{FF2B5EF4-FFF2-40B4-BE49-F238E27FC236}">
                <a16:creationId xmlns:a16="http://schemas.microsoft.com/office/drawing/2014/main" id="{4255129F-1F25-44DC-97EE-7B8D60E28742}"/>
              </a:ext>
            </a:extLst>
          </p:cNvPr>
          <p:cNvSpPr>
            <a:spLocks noChangeArrowheads="1"/>
          </p:cNvSpPr>
          <p:nvPr/>
        </p:nvSpPr>
        <p:spPr bwMode="auto">
          <a:xfrm>
            <a:off x="5512507" y="3076338"/>
            <a:ext cx="11669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dirty="0">
                <a:solidFill>
                  <a:srgbClr val="000000"/>
                </a:solidFill>
                <a:ea typeface="宋体" panose="02010600030101010101" pitchFamily="2" charset="-122"/>
              </a:rPr>
              <a:t>123.456</a:t>
            </a:r>
            <a:endParaRPr lang="en-US" altLang="zh-CN" sz="2400" b="1" baseline="0" dirty="0">
              <a:solidFill>
                <a:schemeClr val="accent2"/>
              </a:solidFill>
              <a:ea typeface="宋体" panose="02010600030101010101" pitchFamily="2" charset="-122"/>
            </a:endParaRPr>
          </a:p>
        </p:txBody>
      </p:sp>
      <p:sp>
        <p:nvSpPr>
          <p:cNvPr id="46103" name="Rectangle 23">
            <a:extLst>
              <a:ext uri="{FF2B5EF4-FFF2-40B4-BE49-F238E27FC236}">
                <a16:creationId xmlns:a16="http://schemas.microsoft.com/office/drawing/2014/main" id="{3ECD4E3C-3F2C-434F-B585-CABA7CF737E1}"/>
              </a:ext>
            </a:extLst>
          </p:cNvPr>
          <p:cNvSpPr>
            <a:spLocks noChangeArrowheads="1"/>
          </p:cNvSpPr>
          <p:nvPr/>
        </p:nvSpPr>
        <p:spPr bwMode="auto">
          <a:xfrm>
            <a:off x="3436938" y="32575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08" name="Rectangle 28">
            <a:extLst>
              <a:ext uri="{FF2B5EF4-FFF2-40B4-BE49-F238E27FC236}">
                <a16:creationId xmlns:a16="http://schemas.microsoft.com/office/drawing/2014/main" id="{FE4076D1-201C-4A18-81E2-A28B07A653FF}"/>
              </a:ext>
            </a:extLst>
          </p:cNvPr>
          <p:cNvSpPr>
            <a:spLocks noChangeArrowheads="1"/>
          </p:cNvSpPr>
          <p:nvPr/>
        </p:nvSpPr>
        <p:spPr bwMode="auto">
          <a:xfrm>
            <a:off x="2877064" y="3887115"/>
            <a:ext cx="64378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dirty="0">
                <a:solidFill>
                  <a:srgbClr val="C00000"/>
                </a:solidFill>
                <a:ea typeface="宋体" panose="02010600030101010101" pitchFamily="2" charset="-122"/>
              </a:rPr>
              <a:t>1*10</a:t>
            </a:r>
            <a:r>
              <a:rPr lang="en-US" altLang="zh-CN" sz="2800" b="1" baseline="30000" dirty="0">
                <a:solidFill>
                  <a:srgbClr val="C00000"/>
                </a:solidFill>
                <a:ea typeface="宋体" panose="02010600030101010101" pitchFamily="2" charset="-122"/>
              </a:rPr>
              <a:t>2</a:t>
            </a:r>
            <a:r>
              <a:rPr lang="en-US" altLang="zh-CN" sz="2800" b="1" baseline="0" dirty="0">
                <a:solidFill>
                  <a:srgbClr val="C00000"/>
                </a:solidFill>
                <a:ea typeface="宋体" panose="02010600030101010101" pitchFamily="2" charset="-122"/>
              </a:rPr>
              <a:t>+2*10</a:t>
            </a:r>
            <a:r>
              <a:rPr lang="en-US" altLang="zh-CN" sz="2800" b="1" baseline="30000" dirty="0">
                <a:solidFill>
                  <a:srgbClr val="C00000"/>
                </a:solidFill>
                <a:ea typeface="宋体" panose="02010600030101010101" pitchFamily="2" charset="-122"/>
              </a:rPr>
              <a:t>1</a:t>
            </a:r>
            <a:r>
              <a:rPr lang="en-US" altLang="zh-CN" sz="2800" b="1" baseline="0" dirty="0">
                <a:solidFill>
                  <a:srgbClr val="C00000"/>
                </a:solidFill>
                <a:ea typeface="宋体" panose="02010600030101010101" pitchFamily="2" charset="-122"/>
              </a:rPr>
              <a:t>+3*10</a:t>
            </a:r>
            <a:r>
              <a:rPr lang="en-US" altLang="zh-CN" sz="2800" b="1" baseline="30000" dirty="0">
                <a:solidFill>
                  <a:srgbClr val="C00000"/>
                </a:solidFill>
                <a:ea typeface="宋体" panose="02010600030101010101" pitchFamily="2" charset="-122"/>
              </a:rPr>
              <a:t>0</a:t>
            </a:r>
            <a:r>
              <a:rPr lang="en-US" altLang="zh-CN" sz="2800" b="1" baseline="0" dirty="0">
                <a:solidFill>
                  <a:srgbClr val="C00000"/>
                </a:solidFill>
                <a:ea typeface="宋体" panose="02010600030101010101" pitchFamily="2" charset="-122"/>
              </a:rPr>
              <a:t>+4*10</a:t>
            </a:r>
            <a:r>
              <a:rPr lang="en-US" altLang="zh-CN" sz="2800" b="1" baseline="30000" dirty="0">
                <a:solidFill>
                  <a:srgbClr val="C00000"/>
                </a:solidFill>
                <a:ea typeface="宋体" panose="02010600030101010101" pitchFamily="2" charset="-122"/>
              </a:rPr>
              <a:t>-1</a:t>
            </a:r>
            <a:r>
              <a:rPr lang="en-US" altLang="zh-CN" sz="2800" b="1" baseline="0" dirty="0">
                <a:solidFill>
                  <a:srgbClr val="C00000"/>
                </a:solidFill>
                <a:ea typeface="宋体" panose="02010600030101010101" pitchFamily="2" charset="-122"/>
              </a:rPr>
              <a:t>+5*10</a:t>
            </a:r>
            <a:r>
              <a:rPr lang="en-US" altLang="zh-CN" sz="2800" b="1" baseline="30000" dirty="0">
                <a:solidFill>
                  <a:srgbClr val="C00000"/>
                </a:solidFill>
                <a:ea typeface="宋体" panose="02010600030101010101" pitchFamily="2" charset="-122"/>
              </a:rPr>
              <a:t>-2</a:t>
            </a:r>
            <a:r>
              <a:rPr lang="en-US" altLang="zh-CN" sz="2800" b="1" baseline="0" dirty="0">
                <a:solidFill>
                  <a:srgbClr val="C00000"/>
                </a:solidFill>
                <a:ea typeface="宋体" panose="02010600030101010101" pitchFamily="2" charset="-122"/>
              </a:rPr>
              <a:t>+6*10</a:t>
            </a:r>
            <a:r>
              <a:rPr lang="en-US" altLang="zh-CN" sz="2800" b="1" baseline="30000" dirty="0">
                <a:solidFill>
                  <a:srgbClr val="C00000"/>
                </a:solidFill>
                <a:ea typeface="宋体" panose="02010600030101010101" pitchFamily="2" charset="-122"/>
              </a:rPr>
              <a:t>-3</a:t>
            </a:r>
            <a:endParaRPr lang="en-US" altLang="zh-CN" sz="2400" b="1" baseline="30000" dirty="0">
              <a:solidFill>
                <a:srgbClr val="C00000"/>
              </a:solidFill>
              <a:ea typeface="宋体" panose="02010600030101010101" pitchFamily="2" charset="-122"/>
            </a:endParaRPr>
          </a:p>
        </p:txBody>
      </p:sp>
      <p:sp>
        <p:nvSpPr>
          <p:cNvPr id="46114" name="Rectangle 34">
            <a:extLst>
              <a:ext uri="{FF2B5EF4-FFF2-40B4-BE49-F238E27FC236}">
                <a16:creationId xmlns:a16="http://schemas.microsoft.com/office/drawing/2014/main" id="{FA24A211-7A11-4751-84E8-412D56D2E166}"/>
              </a:ext>
            </a:extLst>
          </p:cNvPr>
          <p:cNvSpPr>
            <a:spLocks noChangeArrowheads="1"/>
          </p:cNvSpPr>
          <p:nvPr/>
        </p:nvSpPr>
        <p:spPr bwMode="auto">
          <a:xfrm>
            <a:off x="2160588" y="4395788"/>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10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Tree>
    <p:extLst>
      <p:ext uri="{BB962C8B-B14F-4D97-AF65-F5344CB8AC3E}">
        <p14:creationId xmlns:p14="http://schemas.microsoft.com/office/powerpoint/2010/main" val="395950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2">
            <a:extLst>
              <a:ext uri="{FF2B5EF4-FFF2-40B4-BE49-F238E27FC236}">
                <a16:creationId xmlns:a16="http://schemas.microsoft.com/office/drawing/2014/main" id="{E307758D-3DF4-4BCB-A9AB-BEFB0F80DE2B}"/>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E0BD1C3A-C73A-4D65-821C-3FF288F528EF}" type="slidenum">
              <a:rPr lang="en-US" altLang="zh-CN" sz="1600"/>
              <a:pPr>
                <a:spcBef>
                  <a:spcPct val="0"/>
                </a:spcBef>
                <a:buClrTx/>
                <a:buFontTx/>
                <a:buNone/>
              </a:pPr>
              <a:t>34</a:t>
            </a:fld>
            <a:endParaRPr lang="en-US" altLang="zh-CN" sz="1600" dirty="0"/>
          </a:p>
        </p:txBody>
      </p:sp>
      <p:sp>
        <p:nvSpPr>
          <p:cNvPr id="46083" name="Rectangle 2">
            <a:extLst>
              <a:ext uri="{FF2B5EF4-FFF2-40B4-BE49-F238E27FC236}">
                <a16:creationId xmlns:a16="http://schemas.microsoft.com/office/drawing/2014/main" id="{D2444BDA-541D-4B2A-A8E5-C637C68F6161}"/>
              </a:ext>
            </a:extLst>
          </p:cNvPr>
          <p:cNvSpPr>
            <a:spLocks noGrp="1" noChangeArrowheads="1"/>
          </p:cNvSpPr>
          <p:nvPr>
            <p:ph type="title"/>
          </p:nvPr>
        </p:nvSpPr>
        <p:spPr>
          <a:xfrm>
            <a:off x="2209800" y="228600"/>
            <a:ext cx="7772400" cy="838200"/>
          </a:xfrm>
        </p:spPr>
        <p:txBody>
          <a:bodyPr/>
          <a:lstStyle/>
          <a:p>
            <a:r>
              <a:rPr lang="en-US" altLang="zh-CN" dirty="0">
                <a:ea typeface="宋体" panose="02010600030101010101" pitchFamily="2" charset="-122"/>
              </a:rPr>
              <a:t>What About the Binary Number?</a:t>
            </a:r>
          </a:p>
        </p:txBody>
      </p:sp>
      <p:sp>
        <p:nvSpPr>
          <p:cNvPr id="46085" name="Rectangle 5">
            <a:extLst>
              <a:ext uri="{FF2B5EF4-FFF2-40B4-BE49-F238E27FC236}">
                <a16:creationId xmlns:a16="http://schemas.microsoft.com/office/drawing/2014/main" id="{FE57ED15-170D-45AE-9FD8-0EE0FBAD9630}"/>
              </a:ext>
            </a:extLst>
          </p:cNvPr>
          <p:cNvSpPr>
            <a:spLocks noChangeArrowheads="1"/>
          </p:cNvSpPr>
          <p:nvPr/>
        </p:nvSpPr>
        <p:spPr bwMode="auto">
          <a:xfrm>
            <a:off x="3082925" y="153987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91" name="Rectangle 11">
            <a:extLst>
              <a:ext uri="{FF2B5EF4-FFF2-40B4-BE49-F238E27FC236}">
                <a16:creationId xmlns:a16="http://schemas.microsoft.com/office/drawing/2014/main" id="{66B3E150-A1BA-4C93-B5C2-F4CBEE90E850}"/>
              </a:ext>
            </a:extLst>
          </p:cNvPr>
          <p:cNvSpPr>
            <a:spLocks noChangeArrowheads="1"/>
          </p:cNvSpPr>
          <p:nvPr/>
        </p:nvSpPr>
        <p:spPr bwMode="auto">
          <a:xfrm>
            <a:off x="3248025" y="2112964"/>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97" name="Rectangle 17">
            <a:extLst>
              <a:ext uri="{FF2B5EF4-FFF2-40B4-BE49-F238E27FC236}">
                <a16:creationId xmlns:a16="http://schemas.microsoft.com/office/drawing/2014/main" id="{74F56716-E30E-439F-BC73-BA71E2BC10D4}"/>
              </a:ext>
            </a:extLst>
          </p:cNvPr>
          <p:cNvSpPr>
            <a:spLocks noChangeArrowheads="1"/>
          </p:cNvSpPr>
          <p:nvPr/>
        </p:nvSpPr>
        <p:spPr bwMode="auto">
          <a:xfrm>
            <a:off x="3032125" y="26860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02" name="Rectangle 22">
            <a:extLst>
              <a:ext uri="{FF2B5EF4-FFF2-40B4-BE49-F238E27FC236}">
                <a16:creationId xmlns:a16="http://schemas.microsoft.com/office/drawing/2014/main" id="{4255129F-1F25-44DC-97EE-7B8D60E28742}"/>
              </a:ext>
            </a:extLst>
          </p:cNvPr>
          <p:cNvSpPr>
            <a:spLocks noChangeArrowheads="1"/>
          </p:cNvSpPr>
          <p:nvPr/>
        </p:nvSpPr>
        <p:spPr bwMode="auto">
          <a:xfrm>
            <a:off x="5122979" y="3076338"/>
            <a:ext cx="19460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dirty="0">
                <a:solidFill>
                  <a:srgbClr val="000000"/>
                </a:solidFill>
                <a:ea typeface="宋体" panose="02010600030101010101" pitchFamily="2" charset="-122"/>
              </a:rPr>
              <a:t>(100101.01)</a:t>
            </a:r>
            <a:r>
              <a:rPr lang="en-US" altLang="zh-CN" sz="2800" b="1" dirty="0">
                <a:solidFill>
                  <a:srgbClr val="000000"/>
                </a:solidFill>
                <a:ea typeface="宋体" panose="02010600030101010101" pitchFamily="2" charset="-122"/>
              </a:rPr>
              <a:t>2</a:t>
            </a:r>
            <a:endParaRPr lang="en-US" altLang="zh-CN" sz="2400" b="1" dirty="0">
              <a:solidFill>
                <a:schemeClr val="accent2"/>
              </a:solidFill>
              <a:ea typeface="宋体" panose="02010600030101010101" pitchFamily="2" charset="-122"/>
            </a:endParaRPr>
          </a:p>
        </p:txBody>
      </p:sp>
      <p:sp>
        <p:nvSpPr>
          <p:cNvPr id="46103" name="Rectangle 23">
            <a:extLst>
              <a:ext uri="{FF2B5EF4-FFF2-40B4-BE49-F238E27FC236}">
                <a16:creationId xmlns:a16="http://schemas.microsoft.com/office/drawing/2014/main" id="{3ECD4E3C-3F2C-434F-B585-CABA7CF737E1}"/>
              </a:ext>
            </a:extLst>
          </p:cNvPr>
          <p:cNvSpPr>
            <a:spLocks noChangeArrowheads="1"/>
          </p:cNvSpPr>
          <p:nvPr/>
        </p:nvSpPr>
        <p:spPr bwMode="auto">
          <a:xfrm>
            <a:off x="3436938" y="32575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08" name="Rectangle 28">
            <a:extLst>
              <a:ext uri="{FF2B5EF4-FFF2-40B4-BE49-F238E27FC236}">
                <a16:creationId xmlns:a16="http://schemas.microsoft.com/office/drawing/2014/main" id="{FE4076D1-201C-4A18-81E2-A28B07A653FF}"/>
              </a:ext>
            </a:extLst>
          </p:cNvPr>
          <p:cNvSpPr>
            <a:spLocks noChangeArrowheads="1"/>
          </p:cNvSpPr>
          <p:nvPr/>
        </p:nvSpPr>
        <p:spPr bwMode="auto">
          <a:xfrm>
            <a:off x="2809960" y="3872200"/>
            <a:ext cx="69721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buFont typeface="Wingdings" panose="05000000000000000000" pitchFamily="2" charset="2"/>
              <a:buNone/>
            </a:pPr>
            <a:r>
              <a:rPr lang="en-US" altLang="zh-CN" sz="2800" b="1" baseline="0" dirty="0">
                <a:solidFill>
                  <a:srgbClr val="C00000"/>
                </a:solidFill>
                <a:ea typeface="宋体" panose="02010600030101010101" pitchFamily="2" charset="-122"/>
              </a:rPr>
              <a:t>1*2</a:t>
            </a:r>
            <a:r>
              <a:rPr lang="en-US" altLang="zh-CN" sz="2800" b="1" baseline="30000" dirty="0">
                <a:solidFill>
                  <a:srgbClr val="C00000"/>
                </a:solidFill>
                <a:ea typeface="宋体" panose="02010600030101010101" pitchFamily="2" charset="-122"/>
              </a:rPr>
              <a:t>5</a:t>
            </a:r>
            <a:r>
              <a:rPr lang="en-US" altLang="zh-CN" sz="2800" b="1" baseline="0" dirty="0">
                <a:solidFill>
                  <a:srgbClr val="C00000"/>
                </a:solidFill>
                <a:ea typeface="宋体" panose="02010600030101010101" pitchFamily="2" charset="-122"/>
              </a:rPr>
              <a:t>+0*2</a:t>
            </a:r>
            <a:r>
              <a:rPr lang="en-US" altLang="zh-CN" sz="2800" b="1" baseline="30000" dirty="0">
                <a:solidFill>
                  <a:srgbClr val="C00000"/>
                </a:solidFill>
                <a:ea typeface="宋体" panose="02010600030101010101" pitchFamily="2" charset="-122"/>
              </a:rPr>
              <a:t>4</a:t>
            </a:r>
            <a:r>
              <a:rPr lang="en-US" altLang="zh-CN" sz="2800" b="1" baseline="0" dirty="0">
                <a:solidFill>
                  <a:srgbClr val="C00000"/>
                </a:solidFill>
                <a:ea typeface="宋体" panose="02010600030101010101" pitchFamily="2" charset="-122"/>
              </a:rPr>
              <a:t>+0*2</a:t>
            </a:r>
            <a:r>
              <a:rPr lang="en-US" altLang="zh-CN" sz="2800" b="1" baseline="30000" dirty="0">
                <a:solidFill>
                  <a:srgbClr val="C00000"/>
                </a:solidFill>
                <a:ea typeface="宋体" panose="02010600030101010101" pitchFamily="2" charset="-122"/>
              </a:rPr>
              <a:t>3</a:t>
            </a:r>
            <a:r>
              <a:rPr lang="en-US" altLang="zh-CN" sz="2800" b="1" baseline="0" dirty="0">
                <a:solidFill>
                  <a:srgbClr val="C00000"/>
                </a:solidFill>
                <a:ea typeface="宋体" panose="02010600030101010101" pitchFamily="2" charset="-122"/>
              </a:rPr>
              <a:t>+1*2</a:t>
            </a:r>
            <a:r>
              <a:rPr lang="en-US" altLang="zh-CN" sz="2800" b="1" baseline="30000" dirty="0">
                <a:solidFill>
                  <a:srgbClr val="C00000"/>
                </a:solidFill>
                <a:ea typeface="宋体" panose="02010600030101010101" pitchFamily="2" charset="-122"/>
              </a:rPr>
              <a:t>2</a:t>
            </a:r>
            <a:r>
              <a:rPr lang="en-US" altLang="zh-CN" sz="2800" b="1" baseline="0" dirty="0">
                <a:solidFill>
                  <a:srgbClr val="C00000"/>
                </a:solidFill>
                <a:ea typeface="宋体" panose="02010600030101010101" pitchFamily="2" charset="-122"/>
              </a:rPr>
              <a:t>+0*2</a:t>
            </a:r>
            <a:r>
              <a:rPr lang="en-US" altLang="zh-CN" sz="2800" b="1" baseline="30000" dirty="0">
                <a:solidFill>
                  <a:srgbClr val="C00000"/>
                </a:solidFill>
                <a:ea typeface="宋体" panose="02010600030101010101" pitchFamily="2" charset="-122"/>
              </a:rPr>
              <a:t>1</a:t>
            </a:r>
            <a:r>
              <a:rPr lang="en-US" altLang="zh-CN" sz="2800" b="1" baseline="0" dirty="0">
                <a:solidFill>
                  <a:srgbClr val="C00000"/>
                </a:solidFill>
                <a:ea typeface="宋体" panose="02010600030101010101" pitchFamily="2" charset="-122"/>
              </a:rPr>
              <a:t>+1*2</a:t>
            </a:r>
            <a:r>
              <a:rPr lang="en-US" altLang="zh-CN" sz="2800" b="1" baseline="30000" dirty="0">
                <a:solidFill>
                  <a:srgbClr val="C00000"/>
                </a:solidFill>
                <a:ea typeface="宋体" panose="02010600030101010101" pitchFamily="2" charset="-122"/>
              </a:rPr>
              <a:t>0</a:t>
            </a:r>
            <a:r>
              <a:rPr lang="en-US" altLang="zh-CN" sz="2800" b="1" baseline="0" dirty="0">
                <a:solidFill>
                  <a:srgbClr val="C00000"/>
                </a:solidFill>
                <a:ea typeface="宋体" panose="02010600030101010101" pitchFamily="2" charset="-122"/>
              </a:rPr>
              <a:t>+0*2</a:t>
            </a:r>
            <a:r>
              <a:rPr lang="en-US" altLang="zh-CN" sz="2800" b="1" baseline="30000" dirty="0">
                <a:solidFill>
                  <a:srgbClr val="C00000"/>
                </a:solidFill>
                <a:ea typeface="宋体" panose="02010600030101010101" pitchFamily="2" charset="-122"/>
              </a:rPr>
              <a:t>-1</a:t>
            </a:r>
            <a:r>
              <a:rPr lang="en-US" altLang="zh-CN" sz="2800" b="1" baseline="0" dirty="0">
                <a:solidFill>
                  <a:srgbClr val="C00000"/>
                </a:solidFill>
                <a:ea typeface="宋体" panose="02010600030101010101" pitchFamily="2" charset="-122"/>
              </a:rPr>
              <a:t>+1*2</a:t>
            </a:r>
            <a:r>
              <a:rPr lang="en-US" altLang="zh-CN" sz="2800" b="1" baseline="30000" dirty="0">
                <a:solidFill>
                  <a:srgbClr val="C00000"/>
                </a:solidFill>
                <a:ea typeface="宋体" panose="02010600030101010101" pitchFamily="2" charset="-122"/>
              </a:rPr>
              <a:t>-2</a:t>
            </a:r>
          </a:p>
        </p:txBody>
      </p:sp>
      <p:sp>
        <p:nvSpPr>
          <p:cNvPr id="46114" name="Rectangle 34">
            <a:extLst>
              <a:ext uri="{FF2B5EF4-FFF2-40B4-BE49-F238E27FC236}">
                <a16:creationId xmlns:a16="http://schemas.microsoft.com/office/drawing/2014/main" id="{FA24A211-7A11-4751-84E8-412D56D2E166}"/>
              </a:ext>
            </a:extLst>
          </p:cNvPr>
          <p:cNvSpPr>
            <a:spLocks noChangeArrowheads="1"/>
          </p:cNvSpPr>
          <p:nvPr/>
        </p:nvSpPr>
        <p:spPr bwMode="auto">
          <a:xfrm>
            <a:off x="2160588" y="4395788"/>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10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Tree>
    <p:extLst>
      <p:ext uri="{BB962C8B-B14F-4D97-AF65-F5344CB8AC3E}">
        <p14:creationId xmlns:p14="http://schemas.microsoft.com/office/powerpoint/2010/main" val="1386349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2">
            <a:extLst>
              <a:ext uri="{FF2B5EF4-FFF2-40B4-BE49-F238E27FC236}">
                <a16:creationId xmlns:a16="http://schemas.microsoft.com/office/drawing/2014/main" id="{E307758D-3DF4-4BCB-A9AB-BEFB0F80DE2B}"/>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E0BD1C3A-C73A-4D65-821C-3FF288F528EF}" type="slidenum">
              <a:rPr lang="en-US" altLang="zh-CN" sz="1600"/>
              <a:pPr>
                <a:spcBef>
                  <a:spcPct val="0"/>
                </a:spcBef>
                <a:buClrTx/>
                <a:buFontTx/>
                <a:buNone/>
              </a:pPr>
              <a:t>35</a:t>
            </a:fld>
            <a:endParaRPr lang="en-US" altLang="zh-CN" sz="1600" dirty="0"/>
          </a:p>
        </p:txBody>
      </p:sp>
      <p:sp>
        <p:nvSpPr>
          <p:cNvPr id="46083" name="Rectangle 2">
            <a:extLst>
              <a:ext uri="{FF2B5EF4-FFF2-40B4-BE49-F238E27FC236}">
                <a16:creationId xmlns:a16="http://schemas.microsoft.com/office/drawing/2014/main" id="{D2444BDA-541D-4B2A-A8E5-C637C68F6161}"/>
              </a:ext>
            </a:extLst>
          </p:cNvPr>
          <p:cNvSpPr>
            <a:spLocks noGrp="1" noChangeArrowheads="1"/>
          </p:cNvSpPr>
          <p:nvPr>
            <p:ph type="title"/>
          </p:nvPr>
        </p:nvSpPr>
        <p:spPr>
          <a:xfrm>
            <a:off x="2209800" y="228600"/>
            <a:ext cx="7772400" cy="838200"/>
          </a:xfrm>
        </p:spPr>
        <p:txBody>
          <a:bodyPr/>
          <a:lstStyle/>
          <a:p>
            <a:r>
              <a:rPr lang="en-US" altLang="zh-CN" dirty="0">
                <a:ea typeface="宋体" panose="02010600030101010101" pitchFamily="2" charset="-122"/>
              </a:rPr>
              <a:t>Different Radixes</a:t>
            </a:r>
          </a:p>
        </p:txBody>
      </p:sp>
      <p:sp>
        <p:nvSpPr>
          <p:cNvPr id="46084" name="Rectangle 4">
            <a:extLst>
              <a:ext uri="{FF2B5EF4-FFF2-40B4-BE49-F238E27FC236}">
                <a16:creationId xmlns:a16="http://schemas.microsoft.com/office/drawing/2014/main" id="{0C278B2D-3710-4C65-BF04-E334D3A19493}"/>
              </a:ext>
            </a:extLst>
          </p:cNvPr>
          <p:cNvSpPr>
            <a:spLocks noChangeArrowheads="1"/>
          </p:cNvSpPr>
          <p:nvPr/>
        </p:nvSpPr>
        <p:spPr bwMode="auto">
          <a:xfrm>
            <a:off x="2217738" y="1539875"/>
            <a:ext cx="889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Name</a:t>
            </a:r>
            <a:endParaRPr lang="en-US" altLang="zh-CN" sz="2400" b="1" baseline="0">
              <a:solidFill>
                <a:schemeClr val="accent2"/>
              </a:solidFill>
              <a:ea typeface="宋体" panose="02010600030101010101" pitchFamily="2" charset="-122"/>
            </a:endParaRPr>
          </a:p>
        </p:txBody>
      </p:sp>
      <p:sp>
        <p:nvSpPr>
          <p:cNvPr id="46085" name="Rectangle 5">
            <a:extLst>
              <a:ext uri="{FF2B5EF4-FFF2-40B4-BE49-F238E27FC236}">
                <a16:creationId xmlns:a16="http://schemas.microsoft.com/office/drawing/2014/main" id="{FE57ED15-170D-45AE-9FD8-0EE0FBAD9630}"/>
              </a:ext>
            </a:extLst>
          </p:cNvPr>
          <p:cNvSpPr>
            <a:spLocks noChangeArrowheads="1"/>
          </p:cNvSpPr>
          <p:nvPr/>
        </p:nvSpPr>
        <p:spPr bwMode="auto">
          <a:xfrm>
            <a:off x="3082925" y="153987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86" name="Rectangle 6">
            <a:extLst>
              <a:ext uri="{FF2B5EF4-FFF2-40B4-BE49-F238E27FC236}">
                <a16:creationId xmlns:a16="http://schemas.microsoft.com/office/drawing/2014/main" id="{C7876396-4B27-4DE8-8087-2333A9344165}"/>
              </a:ext>
            </a:extLst>
          </p:cNvPr>
          <p:cNvSpPr>
            <a:spLocks noChangeArrowheads="1"/>
          </p:cNvSpPr>
          <p:nvPr/>
        </p:nvSpPr>
        <p:spPr bwMode="auto">
          <a:xfrm>
            <a:off x="4394200" y="1539875"/>
            <a:ext cx="9096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Radix</a:t>
            </a:r>
            <a:endParaRPr lang="en-US" altLang="zh-CN" sz="2400" b="1" baseline="0">
              <a:solidFill>
                <a:schemeClr val="accent2"/>
              </a:solidFill>
              <a:ea typeface="宋体" panose="02010600030101010101" pitchFamily="2" charset="-122"/>
            </a:endParaRPr>
          </a:p>
        </p:txBody>
      </p:sp>
      <p:sp>
        <p:nvSpPr>
          <p:cNvPr id="46087" name="Rectangle 7">
            <a:extLst>
              <a:ext uri="{FF2B5EF4-FFF2-40B4-BE49-F238E27FC236}">
                <a16:creationId xmlns:a16="http://schemas.microsoft.com/office/drawing/2014/main" id="{E25DDD76-78E1-4A17-BD9A-6B231DE4EE60}"/>
              </a:ext>
            </a:extLst>
          </p:cNvPr>
          <p:cNvSpPr>
            <a:spLocks noChangeArrowheads="1"/>
          </p:cNvSpPr>
          <p:nvPr/>
        </p:nvSpPr>
        <p:spPr bwMode="auto">
          <a:xfrm>
            <a:off x="5286375" y="153987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88" name="Rectangle 8">
            <a:extLst>
              <a:ext uri="{FF2B5EF4-FFF2-40B4-BE49-F238E27FC236}">
                <a16:creationId xmlns:a16="http://schemas.microsoft.com/office/drawing/2014/main" id="{AA9CAFC3-9BE8-48CE-8654-D32D39C5E346}"/>
              </a:ext>
            </a:extLst>
          </p:cNvPr>
          <p:cNvSpPr>
            <a:spLocks noChangeArrowheads="1"/>
          </p:cNvSpPr>
          <p:nvPr/>
        </p:nvSpPr>
        <p:spPr bwMode="auto">
          <a:xfrm>
            <a:off x="7385050" y="1539875"/>
            <a:ext cx="889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Digits</a:t>
            </a:r>
            <a:endParaRPr lang="en-US" altLang="zh-CN" sz="2400" b="1" baseline="0">
              <a:solidFill>
                <a:schemeClr val="accent2"/>
              </a:solidFill>
              <a:ea typeface="宋体" panose="02010600030101010101" pitchFamily="2" charset="-122"/>
            </a:endParaRPr>
          </a:p>
        </p:txBody>
      </p:sp>
      <p:sp>
        <p:nvSpPr>
          <p:cNvPr id="46089" name="Rectangle 9">
            <a:extLst>
              <a:ext uri="{FF2B5EF4-FFF2-40B4-BE49-F238E27FC236}">
                <a16:creationId xmlns:a16="http://schemas.microsoft.com/office/drawing/2014/main" id="{E2F87FBB-5457-475C-9A77-6766A3185F8A}"/>
              </a:ext>
            </a:extLst>
          </p:cNvPr>
          <p:cNvSpPr>
            <a:spLocks noChangeArrowheads="1"/>
          </p:cNvSpPr>
          <p:nvPr/>
        </p:nvSpPr>
        <p:spPr bwMode="auto">
          <a:xfrm>
            <a:off x="8259763" y="153987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90" name="Rectangle 10">
            <a:extLst>
              <a:ext uri="{FF2B5EF4-FFF2-40B4-BE49-F238E27FC236}">
                <a16:creationId xmlns:a16="http://schemas.microsoft.com/office/drawing/2014/main" id="{F3062DC2-20D8-43BE-BAEB-235622FFB6B1}"/>
              </a:ext>
            </a:extLst>
          </p:cNvPr>
          <p:cNvSpPr>
            <a:spLocks noChangeArrowheads="1"/>
          </p:cNvSpPr>
          <p:nvPr/>
        </p:nvSpPr>
        <p:spPr bwMode="auto">
          <a:xfrm>
            <a:off x="2222501" y="2112964"/>
            <a:ext cx="10461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Binary</a:t>
            </a:r>
            <a:endParaRPr lang="en-US" altLang="zh-CN" sz="2400" b="1" baseline="0">
              <a:solidFill>
                <a:schemeClr val="accent2"/>
              </a:solidFill>
              <a:ea typeface="宋体" panose="02010600030101010101" pitchFamily="2" charset="-122"/>
            </a:endParaRPr>
          </a:p>
        </p:txBody>
      </p:sp>
      <p:sp>
        <p:nvSpPr>
          <p:cNvPr id="46091" name="Rectangle 11">
            <a:extLst>
              <a:ext uri="{FF2B5EF4-FFF2-40B4-BE49-F238E27FC236}">
                <a16:creationId xmlns:a16="http://schemas.microsoft.com/office/drawing/2014/main" id="{66B3E150-A1BA-4C93-B5C2-F4CBEE90E850}"/>
              </a:ext>
            </a:extLst>
          </p:cNvPr>
          <p:cNvSpPr>
            <a:spLocks noChangeArrowheads="1"/>
          </p:cNvSpPr>
          <p:nvPr/>
        </p:nvSpPr>
        <p:spPr bwMode="auto">
          <a:xfrm>
            <a:off x="3248025" y="2112964"/>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92" name="Rectangle 12">
            <a:extLst>
              <a:ext uri="{FF2B5EF4-FFF2-40B4-BE49-F238E27FC236}">
                <a16:creationId xmlns:a16="http://schemas.microsoft.com/office/drawing/2014/main" id="{87B34BA9-BFB3-45C8-BB7B-95729931F904}"/>
              </a:ext>
            </a:extLst>
          </p:cNvPr>
          <p:cNvSpPr>
            <a:spLocks noChangeArrowheads="1"/>
          </p:cNvSpPr>
          <p:nvPr/>
        </p:nvSpPr>
        <p:spPr bwMode="auto">
          <a:xfrm>
            <a:off x="4749800" y="2112964"/>
            <a:ext cx="177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2</a:t>
            </a:r>
            <a:endParaRPr lang="en-US" altLang="zh-CN" sz="2400" b="1" baseline="0">
              <a:solidFill>
                <a:schemeClr val="accent2"/>
              </a:solidFill>
              <a:ea typeface="宋体" panose="02010600030101010101" pitchFamily="2" charset="-122"/>
            </a:endParaRPr>
          </a:p>
        </p:txBody>
      </p:sp>
      <p:sp>
        <p:nvSpPr>
          <p:cNvPr id="46093" name="Rectangle 13">
            <a:extLst>
              <a:ext uri="{FF2B5EF4-FFF2-40B4-BE49-F238E27FC236}">
                <a16:creationId xmlns:a16="http://schemas.microsoft.com/office/drawing/2014/main" id="{3C3FEC69-4902-404F-A906-2196D15ACFD6}"/>
              </a:ext>
            </a:extLst>
          </p:cNvPr>
          <p:cNvSpPr>
            <a:spLocks noChangeArrowheads="1"/>
          </p:cNvSpPr>
          <p:nvPr/>
        </p:nvSpPr>
        <p:spPr bwMode="auto">
          <a:xfrm>
            <a:off x="4926013" y="2112964"/>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94" name="Rectangle 14">
            <a:extLst>
              <a:ext uri="{FF2B5EF4-FFF2-40B4-BE49-F238E27FC236}">
                <a16:creationId xmlns:a16="http://schemas.microsoft.com/office/drawing/2014/main" id="{C889B73A-5236-433A-9E91-01E0771D86AA}"/>
              </a:ext>
            </a:extLst>
          </p:cNvPr>
          <p:cNvSpPr>
            <a:spLocks noChangeArrowheads="1"/>
          </p:cNvSpPr>
          <p:nvPr/>
        </p:nvSpPr>
        <p:spPr bwMode="auto">
          <a:xfrm>
            <a:off x="7604125" y="2112964"/>
            <a:ext cx="4445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0,1</a:t>
            </a:r>
            <a:endParaRPr lang="en-US" altLang="zh-CN" sz="2400" b="1" baseline="0">
              <a:solidFill>
                <a:schemeClr val="accent2"/>
              </a:solidFill>
              <a:ea typeface="宋体" panose="02010600030101010101" pitchFamily="2" charset="-122"/>
            </a:endParaRPr>
          </a:p>
        </p:txBody>
      </p:sp>
      <p:sp>
        <p:nvSpPr>
          <p:cNvPr id="46095" name="Rectangle 15">
            <a:extLst>
              <a:ext uri="{FF2B5EF4-FFF2-40B4-BE49-F238E27FC236}">
                <a16:creationId xmlns:a16="http://schemas.microsoft.com/office/drawing/2014/main" id="{F291FFF3-E042-473B-8F35-9C099BC5669B}"/>
              </a:ext>
            </a:extLst>
          </p:cNvPr>
          <p:cNvSpPr>
            <a:spLocks noChangeArrowheads="1"/>
          </p:cNvSpPr>
          <p:nvPr/>
        </p:nvSpPr>
        <p:spPr bwMode="auto">
          <a:xfrm>
            <a:off x="8040688" y="2112964"/>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96" name="Rectangle 16">
            <a:extLst>
              <a:ext uri="{FF2B5EF4-FFF2-40B4-BE49-F238E27FC236}">
                <a16:creationId xmlns:a16="http://schemas.microsoft.com/office/drawing/2014/main" id="{00A65BFE-5C52-4A76-B3E8-C237D0E86E56}"/>
              </a:ext>
            </a:extLst>
          </p:cNvPr>
          <p:cNvSpPr>
            <a:spLocks noChangeArrowheads="1"/>
          </p:cNvSpPr>
          <p:nvPr/>
        </p:nvSpPr>
        <p:spPr bwMode="auto">
          <a:xfrm>
            <a:off x="2217739" y="2686050"/>
            <a:ext cx="8286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Octal</a:t>
            </a:r>
            <a:endParaRPr lang="en-US" altLang="zh-CN" sz="2400" b="1" baseline="0">
              <a:solidFill>
                <a:schemeClr val="accent2"/>
              </a:solidFill>
              <a:ea typeface="宋体" panose="02010600030101010101" pitchFamily="2" charset="-122"/>
            </a:endParaRPr>
          </a:p>
        </p:txBody>
      </p:sp>
      <p:sp>
        <p:nvSpPr>
          <p:cNvPr id="46097" name="Rectangle 17">
            <a:extLst>
              <a:ext uri="{FF2B5EF4-FFF2-40B4-BE49-F238E27FC236}">
                <a16:creationId xmlns:a16="http://schemas.microsoft.com/office/drawing/2014/main" id="{74F56716-E30E-439F-BC73-BA71E2BC10D4}"/>
              </a:ext>
            </a:extLst>
          </p:cNvPr>
          <p:cNvSpPr>
            <a:spLocks noChangeArrowheads="1"/>
          </p:cNvSpPr>
          <p:nvPr/>
        </p:nvSpPr>
        <p:spPr bwMode="auto">
          <a:xfrm>
            <a:off x="3032125" y="26860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098" name="Rectangle 18">
            <a:extLst>
              <a:ext uri="{FF2B5EF4-FFF2-40B4-BE49-F238E27FC236}">
                <a16:creationId xmlns:a16="http://schemas.microsoft.com/office/drawing/2014/main" id="{353AA312-A2F9-4324-90BF-24394AD8690A}"/>
              </a:ext>
            </a:extLst>
          </p:cNvPr>
          <p:cNvSpPr>
            <a:spLocks noChangeArrowheads="1"/>
          </p:cNvSpPr>
          <p:nvPr/>
        </p:nvSpPr>
        <p:spPr bwMode="auto">
          <a:xfrm>
            <a:off x="4749800" y="2686050"/>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8</a:t>
            </a:r>
            <a:endParaRPr lang="en-US" altLang="zh-CN" sz="2400" b="1" baseline="0">
              <a:solidFill>
                <a:schemeClr val="accent2"/>
              </a:solidFill>
              <a:ea typeface="宋体" panose="02010600030101010101" pitchFamily="2" charset="-122"/>
            </a:endParaRPr>
          </a:p>
        </p:txBody>
      </p:sp>
      <p:sp>
        <p:nvSpPr>
          <p:cNvPr id="46099" name="Rectangle 19">
            <a:extLst>
              <a:ext uri="{FF2B5EF4-FFF2-40B4-BE49-F238E27FC236}">
                <a16:creationId xmlns:a16="http://schemas.microsoft.com/office/drawing/2014/main" id="{73A6C4B4-2223-4DF5-BECC-CA9F131020EA}"/>
              </a:ext>
            </a:extLst>
          </p:cNvPr>
          <p:cNvSpPr>
            <a:spLocks noChangeArrowheads="1"/>
          </p:cNvSpPr>
          <p:nvPr/>
        </p:nvSpPr>
        <p:spPr bwMode="auto">
          <a:xfrm>
            <a:off x="4926013" y="26860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00" name="Rectangle 20">
            <a:extLst>
              <a:ext uri="{FF2B5EF4-FFF2-40B4-BE49-F238E27FC236}">
                <a16:creationId xmlns:a16="http://schemas.microsoft.com/office/drawing/2014/main" id="{845B494B-D53A-4E70-89D3-6064F16E762F}"/>
              </a:ext>
            </a:extLst>
          </p:cNvPr>
          <p:cNvSpPr>
            <a:spLocks noChangeArrowheads="1"/>
          </p:cNvSpPr>
          <p:nvPr/>
        </p:nvSpPr>
        <p:spPr bwMode="auto">
          <a:xfrm>
            <a:off x="6831013" y="2686050"/>
            <a:ext cx="2044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0,1,2,3,4,5,6,7</a:t>
            </a:r>
            <a:endParaRPr lang="en-US" altLang="zh-CN" sz="2400" b="1" baseline="0">
              <a:solidFill>
                <a:schemeClr val="accent2"/>
              </a:solidFill>
              <a:ea typeface="宋体" panose="02010600030101010101" pitchFamily="2" charset="-122"/>
            </a:endParaRPr>
          </a:p>
        </p:txBody>
      </p:sp>
      <p:sp>
        <p:nvSpPr>
          <p:cNvPr id="46101" name="Rectangle 21">
            <a:extLst>
              <a:ext uri="{FF2B5EF4-FFF2-40B4-BE49-F238E27FC236}">
                <a16:creationId xmlns:a16="http://schemas.microsoft.com/office/drawing/2014/main" id="{052482FA-507C-4D5B-9727-E8335EB77882}"/>
              </a:ext>
            </a:extLst>
          </p:cNvPr>
          <p:cNvSpPr>
            <a:spLocks noChangeArrowheads="1"/>
          </p:cNvSpPr>
          <p:nvPr/>
        </p:nvSpPr>
        <p:spPr bwMode="auto">
          <a:xfrm>
            <a:off x="8832850" y="26860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02" name="Rectangle 22">
            <a:extLst>
              <a:ext uri="{FF2B5EF4-FFF2-40B4-BE49-F238E27FC236}">
                <a16:creationId xmlns:a16="http://schemas.microsoft.com/office/drawing/2014/main" id="{4255129F-1F25-44DC-97EE-7B8D60E28742}"/>
              </a:ext>
            </a:extLst>
          </p:cNvPr>
          <p:cNvSpPr>
            <a:spLocks noChangeArrowheads="1"/>
          </p:cNvSpPr>
          <p:nvPr/>
        </p:nvSpPr>
        <p:spPr bwMode="auto">
          <a:xfrm>
            <a:off x="2218018" y="3257551"/>
            <a:ext cx="12551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Decimal</a:t>
            </a:r>
            <a:endParaRPr lang="en-US" altLang="zh-CN" sz="2400" b="1" baseline="0">
              <a:solidFill>
                <a:schemeClr val="accent2"/>
              </a:solidFill>
              <a:ea typeface="宋体" panose="02010600030101010101" pitchFamily="2" charset="-122"/>
            </a:endParaRPr>
          </a:p>
        </p:txBody>
      </p:sp>
      <p:sp>
        <p:nvSpPr>
          <p:cNvPr id="46103" name="Rectangle 23">
            <a:extLst>
              <a:ext uri="{FF2B5EF4-FFF2-40B4-BE49-F238E27FC236}">
                <a16:creationId xmlns:a16="http://schemas.microsoft.com/office/drawing/2014/main" id="{3ECD4E3C-3F2C-434F-B585-CABA7CF737E1}"/>
              </a:ext>
            </a:extLst>
          </p:cNvPr>
          <p:cNvSpPr>
            <a:spLocks noChangeArrowheads="1"/>
          </p:cNvSpPr>
          <p:nvPr/>
        </p:nvSpPr>
        <p:spPr bwMode="auto">
          <a:xfrm>
            <a:off x="3436938" y="32575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04" name="Rectangle 24">
            <a:extLst>
              <a:ext uri="{FF2B5EF4-FFF2-40B4-BE49-F238E27FC236}">
                <a16:creationId xmlns:a16="http://schemas.microsoft.com/office/drawing/2014/main" id="{609A4AC5-7F5F-455D-B73B-AD01227231A6}"/>
              </a:ext>
            </a:extLst>
          </p:cNvPr>
          <p:cNvSpPr>
            <a:spLocks noChangeArrowheads="1"/>
          </p:cNvSpPr>
          <p:nvPr/>
        </p:nvSpPr>
        <p:spPr bwMode="auto">
          <a:xfrm>
            <a:off x="4662488" y="3257550"/>
            <a:ext cx="355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10</a:t>
            </a:r>
            <a:endParaRPr lang="en-US" altLang="zh-CN" sz="2400" b="1" baseline="0">
              <a:solidFill>
                <a:schemeClr val="accent2"/>
              </a:solidFill>
              <a:ea typeface="宋体" panose="02010600030101010101" pitchFamily="2" charset="-122"/>
            </a:endParaRPr>
          </a:p>
        </p:txBody>
      </p:sp>
      <p:sp>
        <p:nvSpPr>
          <p:cNvPr id="46105" name="Rectangle 25">
            <a:extLst>
              <a:ext uri="{FF2B5EF4-FFF2-40B4-BE49-F238E27FC236}">
                <a16:creationId xmlns:a16="http://schemas.microsoft.com/office/drawing/2014/main" id="{3D85AB58-C9F2-42E1-B6F0-1721520CBF00}"/>
              </a:ext>
            </a:extLst>
          </p:cNvPr>
          <p:cNvSpPr>
            <a:spLocks noChangeArrowheads="1"/>
          </p:cNvSpPr>
          <p:nvPr/>
        </p:nvSpPr>
        <p:spPr bwMode="auto">
          <a:xfrm>
            <a:off x="5013325" y="32575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06" name="Rectangle 26">
            <a:extLst>
              <a:ext uri="{FF2B5EF4-FFF2-40B4-BE49-F238E27FC236}">
                <a16:creationId xmlns:a16="http://schemas.microsoft.com/office/drawing/2014/main" id="{427BF59A-FAB5-4B44-96CD-9FF22638F8BA}"/>
              </a:ext>
            </a:extLst>
          </p:cNvPr>
          <p:cNvSpPr>
            <a:spLocks noChangeArrowheads="1"/>
          </p:cNvSpPr>
          <p:nvPr/>
        </p:nvSpPr>
        <p:spPr bwMode="auto">
          <a:xfrm>
            <a:off x="6573838" y="3257550"/>
            <a:ext cx="25781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0,1,2,3,4,5,6,7,8,9</a:t>
            </a:r>
            <a:endParaRPr lang="en-US" altLang="zh-CN" sz="2400" b="1" baseline="0">
              <a:solidFill>
                <a:schemeClr val="accent2"/>
              </a:solidFill>
              <a:ea typeface="宋体" panose="02010600030101010101" pitchFamily="2" charset="-122"/>
            </a:endParaRPr>
          </a:p>
        </p:txBody>
      </p:sp>
      <p:sp>
        <p:nvSpPr>
          <p:cNvPr id="46107" name="Rectangle 27">
            <a:extLst>
              <a:ext uri="{FF2B5EF4-FFF2-40B4-BE49-F238E27FC236}">
                <a16:creationId xmlns:a16="http://schemas.microsoft.com/office/drawing/2014/main" id="{2EF65D3A-B4B8-4EFE-9DEB-4ED590882D91}"/>
              </a:ext>
            </a:extLst>
          </p:cNvPr>
          <p:cNvSpPr>
            <a:spLocks noChangeArrowheads="1"/>
          </p:cNvSpPr>
          <p:nvPr/>
        </p:nvSpPr>
        <p:spPr bwMode="auto">
          <a:xfrm>
            <a:off x="9096375" y="3257550"/>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08" name="Rectangle 28">
            <a:extLst>
              <a:ext uri="{FF2B5EF4-FFF2-40B4-BE49-F238E27FC236}">
                <a16:creationId xmlns:a16="http://schemas.microsoft.com/office/drawing/2014/main" id="{FE4076D1-201C-4A18-81E2-A28B07A653FF}"/>
              </a:ext>
            </a:extLst>
          </p:cNvPr>
          <p:cNvSpPr>
            <a:spLocks noChangeArrowheads="1"/>
          </p:cNvSpPr>
          <p:nvPr/>
        </p:nvSpPr>
        <p:spPr bwMode="auto">
          <a:xfrm>
            <a:off x="2223979" y="3830639"/>
            <a:ext cx="19925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Hexadecimal</a:t>
            </a:r>
            <a:endParaRPr lang="en-US" altLang="zh-CN" sz="2400" b="1" baseline="0">
              <a:solidFill>
                <a:schemeClr val="accent2"/>
              </a:solidFill>
              <a:ea typeface="宋体" panose="02010600030101010101" pitchFamily="2" charset="-122"/>
            </a:endParaRPr>
          </a:p>
        </p:txBody>
      </p:sp>
      <p:sp>
        <p:nvSpPr>
          <p:cNvPr id="46109" name="Rectangle 29">
            <a:extLst>
              <a:ext uri="{FF2B5EF4-FFF2-40B4-BE49-F238E27FC236}">
                <a16:creationId xmlns:a16="http://schemas.microsoft.com/office/drawing/2014/main" id="{81B33F33-661B-44D6-A5D3-6BE24151D907}"/>
              </a:ext>
            </a:extLst>
          </p:cNvPr>
          <p:cNvSpPr>
            <a:spLocks noChangeArrowheads="1"/>
          </p:cNvSpPr>
          <p:nvPr/>
        </p:nvSpPr>
        <p:spPr bwMode="auto">
          <a:xfrm>
            <a:off x="4164013" y="3830639"/>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10" name="Rectangle 30">
            <a:extLst>
              <a:ext uri="{FF2B5EF4-FFF2-40B4-BE49-F238E27FC236}">
                <a16:creationId xmlns:a16="http://schemas.microsoft.com/office/drawing/2014/main" id="{A7A2B0B1-57E0-4054-9E87-BEA95BE3E9CD}"/>
              </a:ext>
            </a:extLst>
          </p:cNvPr>
          <p:cNvSpPr>
            <a:spLocks noChangeArrowheads="1"/>
          </p:cNvSpPr>
          <p:nvPr/>
        </p:nvSpPr>
        <p:spPr bwMode="auto">
          <a:xfrm>
            <a:off x="4662488" y="3830639"/>
            <a:ext cx="355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16</a:t>
            </a:r>
            <a:endParaRPr lang="en-US" altLang="zh-CN" sz="2400" b="1" baseline="0">
              <a:solidFill>
                <a:schemeClr val="accent2"/>
              </a:solidFill>
              <a:ea typeface="宋体" panose="02010600030101010101" pitchFamily="2" charset="-122"/>
            </a:endParaRPr>
          </a:p>
        </p:txBody>
      </p:sp>
      <p:sp>
        <p:nvSpPr>
          <p:cNvPr id="46111" name="Rectangle 31">
            <a:extLst>
              <a:ext uri="{FF2B5EF4-FFF2-40B4-BE49-F238E27FC236}">
                <a16:creationId xmlns:a16="http://schemas.microsoft.com/office/drawing/2014/main" id="{A640FD19-3ABA-4150-9A47-B1EBD95B96C8}"/>
              </a:ext>
            </a:extLst>
          </p:cNvPr>
          <p:cNvSpPr>
            <a:spLocks noChangeArrowheads="1"/>
          </p:cNvSpPr>
          <p:nvPr/>
        </p:nvSpPr>
        <p:spPr bwMode="auto">
          <a:xfrm>
            <a:off x="5013325" y="3830639"/>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12" name="Rectangle 32">
            <a:extLst>
              <a:ext uri="{FF2B5EF4-FFF2-40B4-BE49-F238E27FC236}">
                <a16:creationId xmlns:a16="http://schemas.microsoft.com/office/drawing/2014/main" id="{A3E30E29-6D28-49FF-86CF-9FB605C8B65B}"/>
              </a:ext>
            </a:extLst>
          </p:cNvPr>
          <p:cNvSpPr>
            <a:spLocks noChangeArrowheads="1"/>
          </p:cNvSpPr>
          <p:nvPr/>
        </p:nvSpPr>
        <p:spPr bwMode="auto">
          <a:xfrm>
            <a:off x="5621231" y="3830639"/>
            <a:ext cx="46182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0,1,2,3,4,5,6,7,8,9,A,B,C,D,E,F</a:t>
            </a:r>
            <a:endParaRPr lang="en-US" altLang="zh-CN" sz="2400" b="1" baseline="0">
              <a:solidFill>
                <a:schemeClr val="accent2"/>
              </a:solidFill>
              <a:ea typeface="宋体" panose="02010600030101010101" pitchFamily="2" charset="-122"/>
            </a:endParaRPr>
          </a:p>
        </p:txBody>
      </p:sp>
      <p:sp>
        <p:nvSpPr>
          <p:cNvPr id="46113" name="Rectangle 33">
            <a:extLst>
              <a:ext uri="{FF2B5EF4-FFF2-40B4-BE49-F238E27FC236}">
                <a16:creationId xmlns:a16="http://schemas.microsoft.com/office/drawing/2014/main" id="{68E1730F-DCD3-4203-B967-3299D893A6A6}"/>
              </a:ext>
            </a:extLst>
          </p:cNvPr>
          <p:cNvSpPr>
            <a:spLocks noChangeArrowheads="1"/>
          </p:cNvSpPr>
          <p:nvPr/>
        </p:nvSpPr>
        <p:spPr bwMode="auto">
          <a:xfrm>
            <a:off x="10109200" y="3830639"/>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46114" name="Rectangle 34">
            <a:extLst>
              <a:ext uri="{FF2B5EF4-FFF2-40B4-BE49-F238E27FC236}">
                <a16:creationId xmlns:a16="http://schemas.microsoft.com/office/drawing/2014/main" id="{FA24A211-7A11-4751-84E8-412D56D2E166}"/>
              </a:ext>
            </a:extLst>
          </p:cNvPr>
          <p:cNvSpPr>
            <a:spLocks noChangeArrowheads="1"/>
          </p:cNvSpPr>
          <p:nvPr/>
        </p:nvSpPr>
        <p:spPr bwMode="auto">
          <a:xfrm>
            <a:off x="2160588" y="4395788"/>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10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a:extLst>
              <a:ext uri="{FF2B5EF4-FFF2-40B4-BE49-F238E27FC236}">
                <a16:creationId xmlns:a16="http://schemas.microsoft.com/office/drawing/2014/main" id="{A149738F-6893-413F-A9E7-BE71500B531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5AE6752A-F1D1-488D-A258-BD25E1E2FAC4}" type="slidenum">
              <a:rPr lang="en-US" altLang="zh-CN" sz="1600"/>
              <a:pPr>
                <a:spcBef>
                  <a:spcPct val="0"/>
                </a:spcBef>
                <a:buClrTx/>
                <a:buFontTx/>
                <a:buNone/>
              </a:pPr>
              <a:t>36</a:t>
            </a:fld>
            <a:endParaRPr lang="en-US" altLang="zh-CN" sz="1600" dirty="0"/>
          </a:p>
        </p:txBody>
      </p:sp>
      <p:sp>
        <p:nvSpPr>
          <p:cNvPr id="48362" name="Rectangle 1317">
            <a:extLst>
              <a:ext uri="{FF2B5EF4-FFF2-40B4-BE49-F238E27FC236}">
                <a16:creationId xmlns:a16="http://schemas.microsoft.com/office/drawing/2014/main" id="{470456D2-DBD2-49C2-AAA9-1A285243D03D}"/>
              </a:ext>
            </a:extLst>
          </p:cNvPr>
          <p:cNvSpPr>
            <a:spLocks noGrp="1" noChangeArrowheads="1"/>
          </p:cNvSpPr>
          <p:nvPr>
            <p:ph type="title"/>
          </p:nvPr>
        </p:nvSpPr>
        <p:spPr>
          <a:noFill/>
        </p:spPr>
        <p:txBody>
          <a:bodyPr/>
          <a:lstStyle/>
          <a:p>
            <a:r>
              <a:rPr lang="en-US" altLang="zh-CN" dirty="0">
                <a:ea typeface="宋体" panose="02010600030101010101" pitchFamily="2" charset="-122"/>
              </a:rPr>
              <a:t>Different Radixes</a:t>
            </a:r>
          </a:p>
        </p:txBody>
      </p:sp>
      <p:pic>
        <p:nvPicPr>
          <p:cNvPr id="135" name="图片 134">
            <a:extLst>
              <a:ext uri="{FF2B5EF4-FFF2-40B4-BE49-F238E27FC236}">
                <a16:creationId xmlns:a16="http://schemas.microsoft.com/office/drawing/2014/main" id="{71DD94B5-5597-4298-BADB-9F5F995FB57F}"/>
              </a:ext>
            </a:extLst>
          </p:cNvPr>
          <p:cNvPicPr>
            <a:picLocks noChangeAspect="1"/>
          </p:cNvPicPr>
          <p:nvPr/>
        </p:nvPicPr>
        <p:blipFill>
          <a:blip r:embed="rId3"/>
          <a:stretch>
            <a:fillRect/>
          </a:stretch>
        </p:blipFill>
        <p:spPr>
          <a:xfrm>
            <a:off x="3191323" y="1214834"/>
            <a:ext cx="5809355" cy="5643167"/>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a:extLst>
              <a:ext uri="{FF2B5EF4-FFF2-40B4-BE49-F238E27FC236}">
                <a16:creationId xmlns:a16="http://schemas.microsoft.com/office/drawing/2014/main" id="{6C6A1660-8264-44C2-89E5-E639A178DCD7}"/>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21B430A2-97BE-41E4-8ADF-B8F97A30484E}" type="slidenum">
              <a:rPr lang="en-US" altLang="zh-CN" sz="1600"/>
              <a:pPr>
                <a:spcBef>
                  <a:spcPct val="0"/>
                </a:spcBef>
                <a:buClrTx/>
                <a:buFontTx/>
                <a:buNone/>
              </a:pPr>
              <a:t>37</a:t>
            </a:fld>
            <a:endParaRPr lang="en-US" altLang="zh-CN" sz="1600" dirty="0"/>
          </a:p>
        </p:txBody>
      </p:sp>
      <p:sp>
        <p:nvSpPr>
          <p:cNvPr id="50179" name="Rectangle 1030">
            <a:extLst>
              <a:ext uri="{FF2B5EF4-FFF2-40B4-BE49-F238E27FC236}">
                <a16:creationId xmlns:a16="http://schemas.microsoft.com/office/drawing/2014/main" id="{5E5D621B-E46C-4ECB-A268-91369DA2F834}"/>
              </a:ext>
            </a:extLst>
          </p:cNvPr>
          <p:cNvSpPr>
            <a:spLocks noGrp="1" noChangeArrowheads="1"/>
          </p:cNvSpPr>
          <p:nvPr>
            <p:ph type="body" idx="1"/>
          </p:nvPr>
        </p:nvSpPr>
        <p:spPr>
          <a:xfrm>
            <a:off x="2058988" y="1447801"/>
            <a:ext cx="8609012" cy="1338532"/>
          </a:xfrm>
          <a:noFill/>
        </p:spPr>
        <p:txBody>
          <a:bodyPr/>
          <a:lstStyle/>
          <a:p>
            <a:r>
              <a:rPr lang="en-US" altLang="zh-CN" b="1" dirty="0">
                <a:ea typeface="宋体" panose="02010600030101010101" pitchFamily="2" charset="-122"/>
                <a:cs typeface="Times New Roman" panose="02020603050405020304" pitchFamily="18" charset="0"/>
              </a:rPr>
              <a:t>To convert to decimal, use decimal arithmetic to form </a:t>
            </a:r>
            <a:r>
              <a:rPr lang="en-US" altLang="zh-CN" b="1" dirty="0">
                <a:latin typeface="Symbol" panose="05050102010706020507" pitchFamily="18" charset="2"/>
                <a:ea typeface="宋体" panose="02010600030101010101" pitchFamily="2" charset="-122"/>
                <a:cs typeface="Times New Roman" panose="02020603050405020304" pitchFamily="18" charset="0"/>
              </a:rPr>
              <a:t>S</a:t>
            </a:r>
            <a:r>
              <a:rPr lang="en-US" altLang="zh-CN" b="1" dirty="0">
                <a:ea typeface="宋体" panose="02010600030101010101" pitchFamily="2" charset="-122"/>
                <a:cs typeface="Times New Roman" panose="02020603050405020304" pitchFamily="18" charset="0"/>
              </a:rPr>
              <a:t> (digit </a:t>
            </a:r>
            <a:r>
              <a:rPr lang="en-US" altLang="zh-CN" b="1" i="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respective power of R).</a:t>
            </a:r>
          </a:p>
          <a:p>
            <a:endParaRPr lang="en-US" altLang="zh-CN" b="1" dirty="0">
              <a:ea typeface="宋体" panose="02010600030101010101" pitchFamily="2" charset="-122"/>
              <a:cs typeface="Times New Roman" panose="02020603050405020304" pitchFamily="18" charset="0"/>
            </a:endParaRPr>
          </a:p>
          <a:p>
            <a:endParaRPr lang="en-US" altLang="zh-CN" b="1" dirty="0">
              <a:ea typeface="宋体" panose="02010600030101010101" pitchFamily="2" charset="-122"/>
              <a:cs typeface="Times New Roman" panose="02020603050405020304" pitchFamily="18" charset="0"/>
            </a:endParaRPr>
          </a:p>
          <a:p>
            <a:pPr>
              <a:buFont typeface="Wingdings" panose="05000000000000000000" pitchFamily="2" charset="2"/>
              <a:buNone/>
            </a:pPr>
            <a:r>
              <a:rPr lang="en-US" altLang="zh-CN" b="1" dirty="0">
                <a:ea typeface="宋体" panose="02010600030101010101" pitchFamily="2" charset="-122"/>
                <a:cs typeface="Times New Roman" panose="02020603050405020304" pitchFamily="18" charset="0"/>
              </a:rPr>
              <a:t>	</a:t>
            </a:r>
          </a:p>
        </p:txBody>
      </p:sp>
      <p:sp>
        <p:nvSpPr>
          <p:cNvPr id="50180" name="Rectangle 1026">
            <a:extLst>
              <a:ext uri="{FF2B5EF4-FFF2-40B4-BE49-F238E27FC236}">
                <a16:creationId xmlns:a16="http://schemas.microsoft.com/office/drawing/2014/main" id="{31D1C53C-D93B-4B99-BF63-2FDE68FF0993}"/>
              </a:ext>
            </a:extLst>
          </p:cNvPr>
          <p:cNvSpPr>
            <a:spLocks noGrp="1" noChangeArrowheads="1"/>
          </p:cNvSpPr>
          <p:nvPr>
            <p:ph type="title"/>
          </p:nvPr>
        </p:nvSpPr>
        <p:spPr>
          <a:xfrm>
            <a:off x="2209800" y="214313"/>
            <a:ext cx="7772400" cy="838200"/>
          </a:xfrm>
        </p:spPr>
        <p:txBody>
          <a:bodyPr/>
          <a:lstStyle/>
          <a:p>
            <a:r>
              <a:rPr lang="en-US" altLang="zh-CN">
                <a:ea typeface="宋体" panose="02010600030101010101" pitchFamily="2" charset="-122"/>
              </a:rPr>
              <a:t>Converting R-base to Decimal</a:t>
            </a:r>
          </a:p>
        </p:txBody>
      </p:sp>
      <p:sp>
        <p:nvSpPr>
          <p:cNvPr id="5" name="Rectangle 1030">
            <a:extLst>
              <a:ext uri="{FF2B5EF4-FFF2-40B4-BE49-F238E27FC236}">
                <a16:creationId xmlns:a16="http://schemas.microsoft.com/office/drawing/2014/main" id="{6FF515FC-2D65-4BDA-AC6C-9B09B9140ACB}"/>
              </a:ext>
            </a:extLst>
          </p:cNvPr>
          <p:cNvSpPr txBox="1">
            <a:spLocks noChangeArrowheads="1"/>
          </p:cNvSpPr>
          <p:nvPr/>
        </p:nvSpPr>
        <p:spPr bwMode="auto">
          <a:xfrm>
            <a:off x="2058988" y="2976112"/>
            <a:ext cx="8609012" cy="76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r>
              <a:rPr lang="en-US" altLang="zh-CN" b="1" kern="0" baseline="0" dirty="0">
                <a:ea typeface="宋体" panose="02010600030101010101" pitchFamily="2" charset="-122"/>
                <a:cs typeface="Times New Roman" panose="02020603050405020304" pitchFamily="18" charset="0"/>
              </a:rPr>
              <a:t>Convert (100101.01)</a:t>
            </a:r>
            <a:r>
              <a:rPr lang="en-US" altLang="zh-CN" b="1" kern="0" dirty="0">
                <a:ea typeface="宋体" panose="02010600030101010101" pitchFamily="2" charset="-122"/>
                <a:cs typeface="Times New Roman" panose="02020603050405020304" pitchFamily="18" charset="0"/>
              </a:rPr>
              <a:t>2</a:t>
            </a:r>
            <a:r>
              <a:rPr lang="en-US" altLang="zh-CN" b="1" kern="0" baseline="0" dirty="0">
                <a:ea typeface="宋体" panose="02010600030101010101" pitchFamily="2" charset="-122"/>
                <a:cs typeface="Times New Roman" panose="02020603050405020304" pitchFamily="18" charset="0"/>
              </a:rPr>
              <a:t>to N</a:t>
            </a:r>
            <a:r>
              <a:rPr lang="en-US" altLang="zh-CN" sz="4000" b="1" kern="0" baseline="-15000" dirty="0">
                <a:ea typeface="宋体" panose="02010600030101010101" pitchFamily="2" charset="-122"/>
                <a:cs typeface="Times New Roman" panose="02020603050405020304" pitchFamily="18" charset="0"/>
              </a:rPr>
              <a:t>10</a:t>
            </a:r>
            <a:r>
              <a:rPr lang="en-US" altLang="zh-CN" b="1" kern="0" baseline="0" dirty="0">
                <a:ea typeface="宋体" panose="02010600030101010101" pitchFamily="2" charset="-122"/>
                <a:cs typeface="Times New Roman" panose="02020603050405020304" pitchFamily="18" charset="0"/>
              </a:rPr>
              <a:t>:</a:t>
            </a:r>
          </a:p>
          <a:p>
            <a:endParaRPr lang="en-US" altLang="zh-CN" b="1" kern="0" baseline="0" dirty="0">
              <a:ea typeface="宋体" panose="02010600030101010101" pitchFamily="2" charset="-122"/>
              <a:cs typeface="Times New Roman" panose="02020603050405020304" pitchFamily="18" charset="0"/>
            </a:endParaRPr>
          </a:p>
        </p:txBody>
      </p:sp>
      <p:sp>
        <p:nvSpPr>
          <p:cNvPr id="6" name="Rectangle 1030">
            <a:extLst>
              <a:ext uri="{FF2B5EF4-FFF2-40B4-BE49-F238E27FC236}">
                <a16:creationId xmlns:a16="http://schemas.microsoft.com/office/drawing/2014/main" id="{E099029E-0088-42BD-BDDB-6A0C24F0EBE8}"/>
              </a:ext>
            </a:extLst>
          </p:cNvPr>
          <p:cNvSpPr txBox="1">
            <a:spLocks noChangeArrowheads="1"/>
          </p:cNvSpPr>
          <p:nvPr/>
        </p:nvSpPr>
        <p:spPr bwMode="auto">
          <a:xfrm>
            <a:off x="2058988" y="4534680"/>
            <a:ext cx="8609012" cy="79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r>
              <a:rPr lang="en-US" altLang="zh-CN" b="1" kern="0" baseline="0" dirty="0">
                <a:ea typeface="宋体" panose="02010600030101010101" pitchFamily="2" charset="-122"/>
                <a:cs typeface="Times New Roman" panose="02020603050405020304" pitchFamily="18" charset="0"/>
              </a:rPr>
              <a:t>Convert 3A.CH</a:t>
            </a:r>
            <a:r>
              <a:rPr lang="en-US" altLang="zh-CN" b="1" kern="0" baseline="-16000" dirty="0">
                <a:ea typeface="宋体" panose="02010600030101010101" pitchFamily="2" charset="-122"/>
                <a:cs typeface="Times New Roman" panose="02020603050405020304" pitchFamily="18" charset="0"/>
              </a:rPr>
              <a:t> </a:t>
            </a:r>
            <a:r>
              <a:rPr lang="en-US" altLang="zh-CN" b="1" kern="0" baseline="0" dirty="0">
                <a:ea typeface="宋体" panose="02010600030101010101" pitchFamily="2" charset="-122"/>
                <a:cs typeface="Times New Roman" panose="02020603050405020304" pitchFamily="18" charset="0"/>
              </a:rPr>
              <a:t>to N</a:t>
            </a:r>
            <a:r>
              <a:rPr lang="en-US" altLang="zh-CN" b="1" kern="0" baseline="-15000" dirty="0">
                <a:ea typeface="宋体" panose="02010600030101010101" pitchFamily="2" charset="-122"/>
                <a:cs typeface="Times New Roman" panose="02020603050405020304" pitchFamily="18" charset="0"/>
              </a:rPr>
              <a:t>10</a:t>
            </a:r>
            <a:r>
              <a:rPr lang="en-US" altLang="zh-CN" b="1" kern="0" baseline="0" dirty="0">
                <a:ea typeface="宋体" panose="02010600030101010101" pitchFamily="2" charset="-122"/>
                <a:cs typeface="Times New Roman" panose="02020603050405020304" pitchFamily="18" charset="0"/>
              </a:rPr>
              <a:t>: </a:t>
            </a:r>
          </a:p>
          <a:p>
            <a:endParaRPr lang="en-US" altLang="zh-CN" b="1" kern="0" baseline="0" dirty="0">
              <a:ea typeface="宋体" panose="02010600030101010101" pitchFamily="2" charset="-122"/>
              <a:cs typeface="Times New Roman" panose="02020603050405020304" pitchFamily="18" charset="0"/>
            </a:endParaRPr>
          </a:p>
          <a:p>
            <a:pPr>
              <a:buFont typeface="Wingdings" panose="05000000000000000000" pitchFamily="2" charset="2"/>
              <a:buNone/>
            </a:pPr>
            <a:r>
              <a:rPr lang="en-US" altLang="zh-CN" b="1" kern="0" baseline="0" dirty="0">
                <a:ea typeface="宋体" panose="02010600030101010101" pitchFamily="2" charset="-122"/>
                <a:cs typeface="Times New Roman" panose="02020603050405020304" pitchFamily="18" charset="0"/>
              </a:rPr>
              <a:t>	</a:t>
            </a:r>
          </a:p>
        </p:txBody>
      </p:sp>
      <p:sp>
        <p:nvSpPr>
          <p:cNvPr id="7" name="Rectangle 1030">
            <a:extLst>
              <a:ext uri="{FF2B5EF4-FFF2-40B4-BE49-F238E27FC236}">
                <a16:creationId xmlns:a16="http://schemas.microsoft.com/office/drawing/2014/main" id="{C9F5D1C7-DD30-4E67-ABF5-1B58B4A261A0}"/>
              </a:ext>
            </a:extLst>
          </p:cNvPr>
          <p:cNvSpPr txBox="1">
            <a:spLocks noChangeArrowheads="1"/>
          </p:cNvSpPr>
          <p:nvPr/>
        </p:nvSpPr>
        <p:spPr bwMode="auto">
          <a:xfrm>
            <a:off x="2058988" y="3646158"/>
            <a:ext cx="8609012" cy="79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lvl="1"/>
            <a:r>
              <a:rPr lang="en-US" altLang="zh-CN" sz="2400" b="1" kern="0" baseline="0" dirty="0">
                <a:ea typeface="宋体" panose="02010600030101010101" pitchFamily="2" charset="-122"/>
                <a:cs typeface="Times New Roman" panose="02020603050405020304" pitchFamily="18" charset="0"/>
              </a:rPr>
              <a:t>1*2</a:t>
            </a:r>
            <a:r>
              <a:rPr lang="en-US" altLang="zh-CN" sz="2400" b="1" kern="0" baseline="30000" dirty="0">
                <a:ea typeface="宋体" panose="02010600030101010101" pitchFamily="2" charset="-122"/>
                <a:cs typeface="Times New Roman" panose="02020603050405020304" pitchFamily="18" charset="0"/>
              </a:rPr>
              <a:t>5</a:t>
            </a:r>
            <a:r>
              <a:rPr lang="en-US" altLang="zh-CN" sz="2400" b="1" kern="0" baseline="0" dirty="0">
                <a:ea typeface="宋体" panose="02010600030101010101" pitchFamily="2" charset="-122"/>
                <a:cs typeface="Times New Roman" panose="02020603050405020304" pitchFamily="18" charset="0"/>
              </a:rPr>
              <a:t>+0*2</a:t>
            </a:r>
            <a:r>
              <a:rPr lang="en-US" altLang="zh-CN" sz="2400" b="1" kern="0" baseline="30000" dirty="0">
                <a:ea typeface="宋体" panose="02010600030101010101" pitchFamily="2" charset="-122"/>
                <a:cs typeface="Times New Roman" panose="02020603050405020304" pitchFamily="18" charset="0"/>
              </a:rPr>
              <a:t>4</a:t>
            </a:r>
            <a:r>
              <a:rPr lang="en-US" altLang="zh-CN" sz="2400" b="1" kern="0" baseline="0" dirty="0">
                <a:ea typeface="宋体" panose="02010600030101010101" pitchFamily="2" charset="-122"/>
                <a:cs typeface="Times New Roman" panose="02020603050405020304" pitchFamily="18" charset="0"/>
              </a:rPr>
              <a:t>+0*2</a:t>
            </a:r>
            <a:r>
              <a:rPr lang="en-US" altLang="zh-CN" sz="2400" b="1" kern="0" baseline="30000" dirty="0">
                <a:ea typeface="宋体" panose="02010600030101010101" pitchFamily="2" charset="-122"/>
                <a:cs typeface="Times New Roman" panose="02020603050405020304" pitchFamily="18" charset="0"/>
              </a:rPr>
              <a:t>3</a:t>
            </a:r>
            <a:r>
              <a:rPr lang="en-US" altLang="zh-CN" sz="2400" b="1" kern="0" baseline="0" dirty="0">
                <a:ea typeface="宋体" panose="02010600030101010101" pitchFamily="2" charset="-122"/>
                <a:cs typeface="Times New Roman" panose="02020603050405020304" pitchFamily="18" charset="0"/>
              </a:rPr>
              <a:t>+1*2</a:t>
            </a:r>
            <a:r>
              <a:rPr lang="en-US" altLang="zh-CN" sz="2400" b="1" kern="0" baseline="30000" dirty="0">
                <a:ea typeface="宋体" panose="02010600030101010101" pitchFamily="2" charset="-122"/>
                <a:cs typeface="Times New Roman" panose="02020603050405020304" pitchFamily="18" charset="0"/>
              </a:rPr>
              <a:t>2</a:t>
            </a:r>
            <a:r>
              <a:rPr lang="en-US" altLang="zh-CN" sz="2400" b="1" kern="0" baseline="0" dirty="0">
                <a:ea typeface="宋体" panose="02010600030101010101" pitchFamily="2" charset="-122"/>
                <a:cs typeface="Times New Roman" panose="02020603050405020304" pitchFamily="18" charset="0"/>
              </a:rPr>
              <a:t>+0*2</a:t>
            </a:r>
            <a:r>
              <a:rPr lang="en-US" altLang="zh-CN" sz="2400" b="1" kern="0" baseline="30000" dirty="0">
                <a:ea typeface="宋体" panose="02010600030101010101" pitchFamily="2" charset="-122"/>
                <a:cs typeface="Times New Roman" panose="02020603050405020304" pitchFamily="18" charset="0"/>
              </a:rPr>
              <a:t>1</a:t>
            </a:r>
            <a:r>
              <a:rPr lang="en-US" altLang="zh-CN" sz="2400" b="1" kern="0" baseline="0" dirty="0">
                <a:ea typeface="宋体" panose="02010600030101010101" pitchFamily="2" charset="-122"/>
                <a:cs typeface="Times New Roman" panose="02020603050405020304" pitchFamily="18" charset="0"/>
              </a:rPr>
              <a:t>+1*2</a:t>
            </a:r>
            <a:r>
              <a:rPr lang="en-US" altLang="zh-CN" sz="2400" b="1" kern="0" baseline="30000" dirty="0">
                <a:ea typeface="宋体" panose="02010600030101010101" pitchFamily="2" charset="-122"/>
                <a:cs typeface="Times New Roman" panose="02020603050405020304" pitchFamily="18" charset="0"/>
              </a:rPr>
              <a:t>0</a:t>
            </a:r>
            <a:r>
              <a:rPr lang="en-US" altLang="zh-CN" sz="2400" b="1" kern="0" baseline="0" dirty="0">
                <a:ea typeface="宋体" panose="02010600030101010101" pitchFamily="2" charset="-122"/>
                <a:cs typeface="Times New Roman" panose="02020603050405020304" pitchFamily="18" charset="0"/>
              </a:rPr>
              <a:t>+0*2</a:t>
            </a:r>
            <a:r>
              <a:rPr lang="en-US" altLang="zh-CN" sz="2400" b="1" kern="0" baseline="30000" dirty="0">
                <a:ea typeface="宋体" panose="02010600030101010101" pitchFamily="2" charset="-122"/>
                <a:cs typeface="Times New Roman" panose="02020603050405020304" pitchFamily="18" charset="0"/>
              </a:rPr>
              <a:t>-1</a:t>
            </a:r>
            <a:r>
              <a:rPr lang="en-US" altLang="zh-CN" sz="2400" b="1" kern="0" baseline="0" dirty="0">
                <a:ea typeface="宋体" panose="02010600030101010101" pitchFamily="2" charset="-122"/>
                <a:cs typeface="Times New Roman" panose="02020603050405020304" pitchFamily="18" charset="0"/>
              </a:rPr>
              <a:t>+1*2</a:t>
            </a:r>
            <a:r>
              <a:rPr lang="en-US" altLang="zh-CN" sz="2400" b="1" kern="0" baseline="30000" dirty="0">
                <a:ea typeface="宋体" panose="02010600030101010101" pitchFamily="2" charset="-122"/>
                <a:cs typeface="Times New Roman" panose="02020603050405020304" pitchFamily="18" charset="0"/>
              </a:rPr>
              <a:t>-2</a:t>
            </a:r>
            <a:r>
              <a:rPr lang="en-US" altLang="zh-CN" sz="2400" b="1" kern="0" baseline="0" dirty="0">
                <a:ea typeface="宋体" panose="02010600030101010101" pitchFamily="2" charset="-122"/>
                <a:cs typeface="Times New Roman" panose="02020603050405020304" pitchFamily="18" charset="0"/>
              </a:rPr>
              <a:t>=(37.25)</a:t>
            </a:r>
            <a:r>
              <a:rPr lang="en-US" altLang="zh-CN" sz="2400" b="1" kern="0" dirty="0">
                <a:ea typeface="宋体" panose="02010600030101010101" pitchFamily="2" charset="-122"/>
                <a:cs typeface="Times New Roman" panose="02020603050405020304" pitchFamily="18" charset="0"/>
              </a:rPr>
              <a:t>10</a:t>
            </a:r>
            <a:endParaRPr lang="en-US" altLang="zh-CN" b="1" kern="0" baseline="0" dirty="0">
              <a:ea typeface="宋体" panose="02010600030101010101" pitchFamily="2" charset="-122"/>
              <a:cs typeface="Times New Roman" panose="02020603050405020304" pitchFamily="18" charset="0"/>
            </a:endParaRPr>
          </a:p>
          <a:p>
            <a:endParaRPr lang="en-US" altLang="zh-CN" b="1" kern="0" baseline="0" dirty="0">
              <a:ea typeface="宋体" panose="02010600030101010101" pitchFamily="2" charset="-122"/>
              <a:cs typeface="Times New Roman" panose="02020603050405020304" pitchFamily="18" charset="0"/>
            </a:endParaRPr>
          </a:p>
        </p:txBody>
      </p:sp>
      <p:sp>
        <p:nvSpPr>
          <p:cNvPr id="8" name="Rectangle 1030">
            <a:extLst>
              <a:ext uri="{FF2B5EF4-FFF2-40B4-BE49-F238E27FC236}">
                <a16:creationId xmlns:a16="http://schemas.microsoft.com/office/drawing/2014/main" id="{FF928603-90D1-4604-8621-DF35BE774A3D}"/>
              </a:ext>
            </a:extLst>
          </p:cNvPr>
          <p:cNvSpPr txBox="1">
            <a:spLocks noChangeArrowheads="1"/>
          </p:cNvSpPr>
          <p:nvPr/>
        </p:nvSpPr>
        <p:spPr bwMode="auto">
          <a:xfrm>
            <a:off x="2058988" y="5239229"/>
            <a:ext cx="8609012" cy="796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lvl="1"/>
            <a:r>
              <a:rPr lang="en-US" altLang="zh-CN" sz="2400" b="1" kern="0" baseline="0" dirty="0">
                <a:ea typeface="宋体" panose="02010600030101010101" pitchFamily="2" charset="-122"/>
                <a:cs typeface="Times New Roman" panose="02020603050405020304" pitchFamily="18" charset="0"/>
              </a:rPr>
              <a:t>3*16</a:t>
            </a:r>
            <a:r>
              <a:rPr lang="en-US" altLang="zh-CN" sz="2400" b="1" kern="0" baseline="30000" dirty="0">
                <a:ea typeface="宋体" panose="02010600030101010101" pitchFamily="2" charset="-122"/>
                <a:cs typeface="Times New Roman" panose="02020603050405020304" pitchFamily="18" charset="0"/>
              </a:rPr>
              <a:t>1</a:t>
            </a:r>
            <a:r>
              <a:rPr lang="en-US" altLang="zh-CN" sz="2400" b="1" kern="0" baseline="0" dirty="0">
                <a:ea typeface="宋体" panose="02010600030101010101" pitchFamily="2" charset="-122"/>
                <a:cs typeface="Times New Roman" panose="02020603050405020304" pitchFamily="18" charset="0"/>
              </a:rPr>
              <a:t>+10*16</a:t>
            </a:r>
            <a:r>
              <a:rPr lang="en-US" altLang="zh-CN" sz="2400" b="1" kern="0" baseline="30000" dirty="0">
                <a:ea typeface="宋体" panose="02010600030101010101" pitchFamily="2" charset="-122"/>
                <a:cs typeface="Times New Roman" panose="02020603050405020304" pitchFamily="18" charset="0"/>
              </a:rPr>
              <a:t>0</a:t>
            </a:r>
            <a:r>
              <a:rPr lang="en-US" altLang="zh-CN" sz="2400" b="1" kern="0" baseline="0" dirty="0">
                <a:ea typeface="宋体" panose="02010600030101010101" pitchFamily="2" charset="-122"/>
                <a:cs typeface="Times New Roman" panose="02020603050405020304" pitchFamily="18" charset="0"/>
              </a:rPr>
              <a:t>+12*16</a:t>
            </a:r>
            <a:r>
              <a:rPr lang="en-US" altLang="zh-CN" sz="2400" b="1" kern="0" baseline="30000" dirty="0">
                <a:ea typeface="宋体" panose="02010600030101010101" pitchFamily="2" charset="-122"/>
                <a:cs typeface="Times New Roman" panose="02020603050405020304" pitchFamily="18" charset="0"/>
              </a:rPr>
              <a:t>-1</a:t>
            </a:r>
            <a:r>
              <a:rPr lang="en-US" altLang="zh-CN" sz="2400" b="1" kern="0" baseline="0" dirty="0">
                <a:ea typeface="宋体" panose="02010600030101010101" pitchFamily="2" charset="-122"/>
                <a:cs typeface="Times New Roman" panose="02020603050405020304" pitchFamily="18" charset="0"/>
              </a:rPr>
              <a:t>=(58.75)</a:t>
            </a:r>
            <a:r>
              <a:rPr lang="en-US" altLang="zh-CN" sz="2400" b="1" kern="0" dirty="0">
                <a:ea typeface="宋体" panose="02010600030101010101" pitchFamily="2" charset="-122"/>
                <a:cs typeface="Times New Roman" panose="02020603050405020304" pitchFamily="18" charset="0"/>
              </a:rPr>
              <a:t>10</a:t>
            </a:r>
          </a:p>
          <a:p>
            <a:endParaRPr lang="en-US" altLang="zh-CN" b="1" kern="0" baseline="0" dirty="0">
              <a:ea typeface="宋体" panose="02010600030101010101" pitchFamily="2" charset="-122"/>
              <a:cs typeface="Times New Roman" panose="02020603050405020304" pitchFamily="18" charset="0"/>
            </a:endParaRPr>
          </a:p>
          <a:p>
            <a:pPr>
              <a:buFont typeface="Wingdings" panose="05000000000000000000" pitchFamily="2" charset="2"/>
              <a:buNone/>
            </a:pPr>
            <a:r>
              <a:rPr lang="en-US" altLang="zh-CN" b="1" kern="0" baseline="0" dirty="0">
                <a:ea typeface="宋体" panose="02010600030101010101" pitchFamily="2" charset="-122"/>
                <a:cs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7">
            <a:extLst>
              <a:ext uri="{FF2B5EF4-FFF2-40B4-BE49-F238E27FC236}">
                <a16:creationId xmlns:a16="http://schemas.microsoft.com/office/drawing/2014/main" id="{E79CAE10-9737-4F2F-B5B2-D9AABC9B25D0}"/>
              </a:ext>
            </a:extLst>
          </p:cNvPr>
          <p:cNvSpPr txBox="1">
            <a:spLocks noChangeArrowheads="1"/>
          </p:cNvSpPr>
          <p:nvPr/>
        </p:nvSpPr>
        <p:spPr>
          <a:xfrm>
            <a:off x="2243138" y="1314451"/>
            <a:ext cx="7772400" cy="5027613"/>
          </a:xfrm>
          <a:prstGeom prst="rect">
            <a:avLst/>
          </a:prstGeom>
        </p:spPr>
        <p:txBody>
          <a:bodyPr/>
          <a:lstStyle>
            <a:lvl1pPr marL="342900" indent="-342900" algn="l" rtl="0" eaLnBrk="0" fontAlgn="base" hangingPunct="0">
              <a:spcBef>
                <a:spcPct val="20000"/>
              </a:spcBef>
              <a:spcAft>
                <a:spcPct val="0"/>
              </a:spcAft>
              <a:buClr>
                <a:srgbClr val="3333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SzPct val="150000"/>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a:lstStyle>
          <a:p>
            <a:pPr>
              <a:buClr>
                <a:schemeClr val="hlink"/>
              </a:buClr>
              <a:defRPr/>
            </a:pPr>
            <a:r>
              <a:rPr lang="en-US" altLang="zh-CN" sz="2800" b="1" baseline="0" dirty="0">
                <a:solidFill>
                  <a:srgbClr val="000000"/>
                </a:solidFill>
                <a:ea typeface="宋体" panose="02010600030101010101" pitchFamily="2" charset="-122"/>
              </a:rPr>
              <a:t>To convert from one base to another:</a:t>
            </a:r>
          </a:p>
          <a:p>
            <a:pPr lvl="1">
              <a:buClr>
                <a:schemeClr val="hlink"/>
              </a:buClr>
              <a:defRPr/>
            </a:pPr>
            <a:r>
              <a:rPr lang="en-US" altLang="zh-CN" sz="2400" b="1" baseline="0" dirty="0">
                <a:solidFill>
                  <a:srgbClr val="000000"/>
                </a:solidFill>
                <a:ea typeface="宋体" panose="02010600030101010101" pitchFamily="2" charset="-122"/>
              </a:rPr>
              <a:t>Convert the integer part</a:t>
            </a:r>
          </a:p>
          <a:p>
            <a:pPr lvl="1">
              <a:buClr>
                <a:schemeClr val="hlink"/>
              </a:buClr>
              <a:defRPr/>
            </a:pPr>
            <a:r>
              <a:rPr lang="en-US" altLang="zh-CN" sz="2400" b="1" baseline="0" dirty="0">
                <a:solidFill>
                  <a:srgbClr val="000000"/>
                </a:solidFill>
                <a:ea typeface="宋体" panose="02010600030101010101" pitchFamily="2" charset="-122"/>
              </a:rPr>
              <a:t>Convert the fraction part</a:t>
            </a:r>
          </a:p>
          <a:p>
            <a:pPr lvl="1">
              <a:buClr>
                <a:schemeClr val="hlink"/>
              </a:buClr>
              <a:defRPr/>
            </a:pPr>
            <a:r>
              <a:rPr lang="en-US" altLang="zh-CN" sz="2400" b="1" baseline="0" dirty="0">
                <a:solidFill>
                  <a:srgbClr val="000000"/>
                </a:solidFill>
                <a:ea typeface="宋体" panose="02010600030101010101" pitchFamily="2" charset="-122"/>
              </a:rPr>
              <a:t>Join the two results together</a:t>
            </a:r>
          </a:p>
          <a:p>
            <a:pPr lvl="1">
              <a:buClr>
                <a:schemeClr val="hlink"/>
              </a:buClr>
              <a:defRPr/>
            </a:pPr>
            <a:endParaRPr lang="en-US" altLang="zh-CN" sz="2400" b="1" baseline="0" dirty="0">
              <a:solidFill>
                <a:srgbClr val="000000"/>
              </a:solidFill>
              <a:ea typeface="宋体" panose="02010600030101010101" pitchFamily="2" charset="-122"/>
            </a:endParaRPr>
          </a:p>
          <a:p>
            <a:pPr>
              <a:buClr>
                <a:schemeClr val="hlink"/>
              </a:buClr>
              <a:defRPr/>
            </a:pPr>
            <a:endParaRPr lang="en-US" altLang="zh-CN" sz="2800" b="1" baseline="0" dirty="0">
              <a:solidFill>
                <a:srgbClr val="000000"/>
              </a:solidFill>
              <a:ea typeface="宋体" panose="02010600030101010101" pitchFamily="2" charset="-122"/>
            </a:endParaRPr>
          </a:p>
          <a:p>
            <a:pPr marL="0" indent="0">
              <a:buClr>
                <a:schemeClr val="hlink"/>
              </a:buClr>
              <a:buNone/>
              <a:defRPr/>
            </a:pPr>
            <a:endParaRPr lang="en-US" altLang="zh-CN" sz="2800" b="1" baseline="0" dirty="0">
              <a:solidFill>
                <a:schemeClr val="accent2"/>
              </a:solidFill>
              <a:ea typeface="宋体" panose="02010600030101010101" pitchFamily="2" charset="-122"/>
            </a:endParaRPr>
          </a:p>
        </p:txBody>
      </p:sp>
      <p:sp>
        <p:nvSpPr>
          <p:cNvPr id="52226" name="灯片编号占位符 2">
            <a:extLst>
              <a:ext uri="{FF2B5EF4-FFF2-40B4-BE49-F238E27FC236}">
                <a16:creationId xmlns:a16="http://schemas.microsoft.com/office/drawing/2014/main" id="{16C74C86-9A31-42EB-A675-257EA57EF2A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92C31716-7C16-4A46-ADB5-6BFBBA78A35B}" type="slidenum">
              <a:rPr lang="en-US" altLang="zh-CN" sz="1600"/>
              <a:pPr>
                <a:spcBef>
                  <a:spcPct val="0"/>
                </a:spcBef>
                <a:buClrTx/>
                <a:buFontTx/>
                <a:buNone/>
              </a:pPr>
              <a:t>38</a:t>
            </a:fld>
            <a:endParaRPr lang="en-US" altLang="zh-CN" sz="1600" dirty="0"/>
          </a:p>
        </p:txBody>
      </p:sp>
      <p:sp>
        <p:nvSpPr>
          <p:cNvPr id="52227" name="Rectangle 2">
            <a:extLst>
              <a:ext uri="{FF2B5EF4-FFF2-40B4-BE49-F238E27FC236}">
                <a16:creationId xmlns:a16="http://schemas.microsoft.com/office/drawing/2014/main" id="{CDC66B8F-E3A6-435F-8191-9EB5B019DAF9}"/>
              </a:ext>
            </a:extLst>
          </p:cNvPr>
          <p:cNvSpPr>
            <a:spLocks noGrp="1" noChangeArrowheads="1"/>
          </p:cNvSpPr>
          <p:nvPr>
            <p:ph type="title"/>
          </p:nvPr>
        </p:nvSpPr>
        <p:spPr>
          <a:xfrm>
            <a:off x="2209800" y="228601"/>
            <a:ext cx="7772400" cy="735013"/>
          </a:xfrm>
        </p:spPr>
        <p:txBody>
          <a:bodyPr/>
          <a:lstStyle/>
          <a:p>
            <a:r>
              <a:rPr lang="en-US" altLang="zh-CN">
                <a:ea typeface="宋体" panose="02010600030101010101" pitchFamily="2" charset="-122"/>
              </a:rPr>
              <a:t>Converting Decimal to R-base</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3224F386-2037-4899-9DCB-C0D8A31A102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248DC6DB-B50D-4D78-AB83-340EE7D9D4CD}" type="slidenum">
              <a:rPr lang="en-US" altLang="zh-CN" sz="1600"/>
              <a:pPr>
                <a:spcBef>
                  <a:spcPct val="0"/>
                </a:spcBef>
                <a:buClrTx/>
                <a:buFontTx/>
                <a:buNone/>
              </a:pPr>
              <a:t>39</a:t>
            </a:fld>
            <a:endParaRPr lang="en-US" altLang="zh-CN" sz="1600" dirty="0"/>
          </a:p>
        </p:txBody>
      </p:sp>
      <p:sp>
        <p:nvSpPr>
          <p:cNvPr id="54275" name="Rectangle 66">
            <a:extLst>
              <a:ext uri="{FF2B5EF4-FFF2-40B4-BE49-F238E27FC236}">
                <a16:creationId xmlns:a16="http://schemas.microsoft.com/office/drawing/2014/main" id="{98EC75B2-8323-4A12-A5B7-63FD49F81BEA}"/>
              </a:ext>
            </a:extLst>
          </p:cNvPr>
          <p:cNvSpPr>
            <a:spLocks noGrp="1" noChangeArrowheads="1"/>
          </p:cNvSpPr>
          <p:nvPr>
            <p:ph type="title"/>
          </p:nvPr>
        </p:nvSpPr>
        <p:spPr/>
        <p:txBody>
          <a:bodyPr/>
          <a:lstStyle/>
          <a:p>
            <a:r>
              <a:rPr lang="en-US" altLang="zh-CN" dirty="0">
                <a:ea typeface="宋体" panose="02010600030101010101" pitchFamily="2" charset="-122"/>
              </a:rPr>
              <a:t>Convert the Integral Part</a:t>
            </a:r>
          </a:p>
        </p:txBody>
      </p:sp>
      <p:sp>
        <p:nvSpPr>
          <p:cNvPr id="54276" name="Rectangle 67">
            <a:extLst>
              <a:ext uri="{FF2B5EF4-FFF2-40B4-BE49-F238E27FC236}">
                <a16:creationId xmlns:a16="http://schemas.microsoft.com/office/drawing/2014/main" id="{E37998B7-BEB7-4C9F-9C1B-A435877648D6}"/>
              </a:ext>
            </a:extLst>
          </p:cNvPr>
          <p:cNvSpPr>
            <a:spLocks noGrp="1" noChangeArrowheads="1"/>
          </p:cNvSpPr>
          <p:nvPr>
            <p:ph type="body" idx="1"/>
          </p:nvPr>
        </p:nvSpPr>
        <p:spPr/>
        <p:txBody>
          <a:bodyPr/>
          <a:lstStyle/>
          <a:p>
            <a:r>
              <a:rPr lang="en-US" altLang="zh-CN" sz="2800" b="1" dirty="0">
                <a:ea typeface="宋体" panose="02010600030101010101" pitchFamily="2" charset="-122"/>
              </a:rPr>
              <a:t>Repeatedly divide the number by the new radix and save the remainders. The digits for the new radix are the remainders in </a:t>
            </a:r>
            <a:r>
              <a:rPr lang="en-US" altLang="zh-CN" sz="2800" b="1" i="1" dirty="0">
                <a:ea typeface="宋体" panose="02010600030101010101" pitchFamily="2" charset="-122"/>
              </a:rPr>
              <a:t>reverse order</a:t>
            </a:r>
            <a:r>
              <a:rPr lang="en-US" altLang="zh-CN" sz="2800" b="1" dirty="0">
                <a:ea typeface="宋体" panose="02010600030101010101" pitchFamily="2" charset="-122"/>
              </a:rPr>
              <a:t> of their computation</a:t>
            </a:r>
            <a:r>
              <a:rPr lang="en-US" altLang="zh-CN" sz="2800" dirty="0">
                <a:ea typeface="宋体" panose="02010600030101010101" pitchFamily="2" charset="-122"/>
              </a:rPr>
              <a:t>. </a:t>
            </a:r>
          </a:p>
          <a:p>
            <a:pPr lvl="1"/>
            <a:r>
              <a:rPr lang="en-US" altLang="zh-CN" sz="2400" b="1" dirty="0">
                <a:ea typeface="宋体" panose="02010600030101010101" pitchFamily="2" charset="-122"/>
              </a:rPr>
              <a:t>If the new radix is &gt; 10, then convert all remainders &gt; 10 to digits A, B, … </a:t>
            </a:r>
          </a:p>
        </p:txBody>
      </p:sp>
      <p:sp>
        <p:nvSpPr>
          <p:cNvPr id="54277" name="Rectangle 20">
            <a:extLst>
              <a:ext uri="{FF2B5EF4-FFF2-40B4-BE49-F238E27FC236}">
                <a16:creationId xmlns:a16="http://schemas.microsoft.com/office/drawing/2014/main" id="{185775C8-2DFC-42C8-9ACE-05C0DD9CDC5A}"/>
              </a:ext>
            </a:extLst>
          </p:cNvPr>
          <p:cNvSpPr>
            <a:spLocks noChangeArrowheads="1"/>
          </p:cNvSpPr>
          <p:nvPr/>
        </p:nvSpPr>
        <p:spPr bwMode="auto">
          <a:xfrm>
            <a:off x="2428503" y="33353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78" name="Rectangle 23">
            <a:extLst>
              <a:ext uri="{FF2B5EF4-FFF2-40B4-BE49-F238E27FC236}">
                <a16:creationId xmlns:a16="http://schemas.microsoft.com/office/drawing/2014/main" id="{58066DB2-BA4A-4832-9D96-A5160E48A3EE}"/>
              </a:ext>
            </a:extLst>
          </p:cNvPr>
          <p:cNvSpPr>
            <a:spLocks noChangeArrowheads="1"/>
          </p:cNvSpPr>
          <p:nvPr/>
        </p:nvSpPr>
        <p:spPr bwMode="auto">
          <a:xfrm>
            <a:off x="2428503" y="4054475"/>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79" name="Rectangle 24">
            <a:extLst>
              <a:ext uri="{FF2B5EF4-FFF2-40B4-BE49-F238E27FC236}">
                <a16:creationId xmlns:a16="http://schemas.microsoft.com/office/drawing/2014/main" id="{F0C0290C-994C-4CD3-B561-5E586F5A39C5}"/>
              </a:ext>
            </a:extLst>
          </p:cNvPr>
          <p:cNvSpPr>
            <a:spLocks noChangeArrowheads="1"/>
          </p:cNvSpPr>
          <p:nvPr/>
        </p:nvSpPr>
        <p:spPr bwMode="auto">
          <a:xfrm>
            <a:off x="3194019" y="4413250"/>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endParaRPr lang="zh-CN" altLang="zh-CN" sz="2400" b="1" baseline="0">
              <a:solidFill>
                <a:schemeClr val="accent2"/>
              </a:solidFill>
              <a:ea typeface="宋体" panose="02010600030101010101" pitchFamily="2" charset="-122"/>
            </a:endParaRPr>
          </a:p>
        </p:txBody>
      </p:sp>
      <p:sp>
        <p:nvSpPr>
          <p:cNvPr id="54280" name="Rectangle 28">
            <a:extLst>
              <a:ext uri="{FF2B5EF4-FFF2-40B4-BE49-F238E27FC236}">
                <a16:creationId xmlns:a16="http://schemas.microsoft.com/office/drawing/2014/main" id="{63550536-EA56-4664-869E-349BAA8A2D37}"/>
              </a:ext>
            </a:extLst>
          </p:cNvPr>
          <p:cNvSpPr>
            <a:spLocks noChangeArrowheads="1"/>
          </p:cNvSpPr>
          <p:nvPr/>
        </p:nvSpPr>
        <p:spPr bwMode="auto">
          <a:xfrm>
            <a:off x="7203703" y="44132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1" name="Rectangle 33">
            <a:extLst>
              <a:ext uri="{FF2B5EF4-FFF2-40B4-BE49-F238E27FC236}">
                <a16:creationId xmlns:a16="http://schemas.microsoft.com/office/drawing/2014/main" id="{98C8B677-F4B4-4830-A299-4AE53CB907F1}"/>
              </a:ext>
            </a:extLst>
          </p:cNvPr>
          <p:cNvSpPr>
            <a:spLocks noChangeArrowheads="1"/>
          </p:cNvSpPr>
          <p:nvPr/>
        </p:nvSpPr>
        <p:spPr bwMode="auto">
          <a:xfrm>
            <a:off x="7092578" y="47736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2" name="Rectangle 38">
            <a:extLst>
              <a:ext uri="{FF2B5EF4-FFF2-40B4-BE49-F238E27FC236}">
                <a16:creationId xmlns:a16="http://schemas.microsoft.com/office/drawing/2014/main" id="{6E64D8D7-2A0C-433A-819D-8A452205B86E}"/>
              </a:ext>
            </a:extLst>
          </p:cNvPr>
          <p:cNvSpPr>
            <a:spLocks noChangeArrowheads="1"/>
          </p:cNvSpPr>
          <p:nvPr/>
        </p:nvSpPr>
        <p:spPr bwMode="auto">
          <a:xfrm>
            <a:off x="7068766" y="513238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3" name="Rectangle 55">
            <a:extLst>
              <a:ext uri="{FF2B5EF4-FFF2-40B4-BE49-F238E27FC236}">
                <a16:creationId xmlns:a16="http://schemas.microsoft.com/office/drawing/2014/main" id="{90C8221B-B8E7-4E8C-847A-BAEF5E50018F}"/>
              </a:ext>
            </a:extLst>
          </p:cNvPr>
          <p:cNvSpPr>
            <a:spLocks noChangeArrowheads="1"/>
          </p:cNvSpPr>
          <p:nvPr/>
        </p:nvSpPr>
        <p:spPr bwMode="auto">
          <a:xfrm>
            <a:off x="3792166" y="26225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4" name="Rectangle 57">
            <a:extLst>
              <a:ext uri="{FF2B5EF4-FFF2-40B4-BE49-F238E27FC236}">
                <a16:creationId xmlns:a16="http://schemas.microsoft.com/office/drawing/2014/main" id="{9BED246A-21E9-4300-984A-F26A242671B4}"/>
              </a:ext>
            </a:extLst>
          </p:cNvPr>
          <p:cNvSpPr>
            <a:spLocks noChangeArrowheads="1"/>
          </p:cNvSpPr>
          <p:nvPr/>
        </p:nvSpPr>
        <p:spPr bwMode="auto">
          <a:xfrm>
            <a:off x="7813303" y="26225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5" name="Rectangle 64">
            <a:extLst>
              <a:ext uri="{FF2B5EF4-FFF2-40B4-BE49-F238E27FC236}">
                <a16:creationId xmlns:a16="http://schemas.microsoft.com/office/drawing/2014/main" id="{9CB24AD4-8E03-418B-9C29-5712DC3D816C}"/>
              </a:ext>
            </a:extLst>
          </p:cNvPr>
          <p:cNvSpPr>
            <a:spLocks noChangeArrowheads="1"/>
          </p:cNvSpPr>
          <p:nvPr/>
        </p:nvSpPr>
        <p:spPr bwMode="auto">
          <a:xfrm>
            <a:off x="6714753" y="2974975"/>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6" name="Rectangle 65">
            <a:extLst>
              <a:ext uri="{FF2B5EF4-FFF2-40B4-BE49-F238E27FC236}">
                <a16:creationId xmlns:a16="http://schemas.microsoft.com/office/drawing/2014/main" id="{5BEB4E53-4A1D-455F-9F9A-5911F1087AB2}"/>
              </a:ext>
            </a:extLst>
          </p:cNvPr>
          <p:cNvSpPr>
            <a:spLocks noChangeArrowheads="1"/>
          </p:cNvSpPr>
          <p:nvPr/>
        </p:nvSpPr>
        <p:spPr bwMode="auto">
          <a:xfrm>
            <a:off x="4397003" y="36941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png">
            <a:extLst>
              <a:ext uri="{FF2B5EF4-FFF2-40B4-BE49-F238E27FC236}">
                <a16:creationId xmlns:a16="http://schemas.microsoft.com/office/drawing/2014/main" id="{84DA99FF-1912-489D-8B78-8798225CD0D8}"/>
              </a:ext>
            </a:extLst>
          </p:cNvPr>
          <p:cNvPicPr/>
          <p:nvPr/>
        </p:nvPicPr>
        <p:blipFill>
          <a:blip r:embed="rId3"/>
          <a:stretch/>
        </p:blipFill>
        <p:spPr>
          <a:xfrm>
            <a:off x="5347216" y="4315540"/>
            <a:ext cx="5130360" cy="2260080"/>
          </a:xfrm>
          <a:prstGeom prst="rect">
            <a:avLst/>
          </a:prstGeom>
          <a:ln w="12600">
            <a:noFill/>
          </a:ln>
        </p:spPr>
      </p:pic>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2074460" y="338011"/>
            <a:ext cx="8298265" cy="576262"/>
          </a:xfrm>
        </p:spPr>
        <p:txBody>
          <a:bodyPr/>
          <a:lstStyle/>
          <a:p>
            <a:pPr eaLnBrk="1" hangingPunct="1"/>
            <a:r>
              <a:rPr lang="en-US" altLang="en-US" sz="2800" dirty="0"/>
              <a:t>Von-Neumann Model</a:t>
            </a:r>
          </a:p>
        </p:txBody>
      </p:sp>
      <p:sp>
        <p:nvSpPr>
          <p:cNvPr id="5" name="Content Placeholder 2">
            <a:extLst>
              <a:ext uri="{FF2B5EF4-FFF2-40B4-BE49-F238E27FC236}">
                <a16:creationId xmlns:a16="http://schemas.microsoft.com/office/drawing/2014/main" id="{64D0269D-10DB-47E0-AF1C-3E3BF547194C}"/>
              </a:ext>
            </a:extLst>
          </p:cNvPr>
          <p:cNvSpPr>
            <a:spLocks noGrp="1"/>
          </p:cNvSpPr>
          <p:nvPr>
            <p:ph idx="1"/>
          </p:nvPr>
        </p:nvSpPr>
        <p:spPr>
          <a:xfrm>
            <a:off x="1990725" y="3148264"/>
            <a:ext cx="8382000" cy="1715857"/>
          </a:xfrm>
        </p:spPr>
        <p:txBody>
          <a:bodyPr/>
          <a:lstStyle/>
          <a:p>
            <a:r>
              <a:rPr lang="en-US" altLang="zh-CN" sz="2800" spc="-1" dirty="0">
                <a:ea typeface="Arial"/>
              </a:rPr>
              <a:t>Amazingly, it’s still possible to think of the computer this way at a conceptual level (model from ~80 years ago!!!)</a:t>
            </a:r>
          </a:p>
          <a:p>
            <a:r>
              <a:rPr lang="en-US" altLang="zh-CN" sz="2800" spc="-1" dirty="0">
                <a:ea typeface="Arial"/>
              </a:rPr>
              <a:t>A computer today has </a:t>
            </a:r>
          </a:p>
          <a:p>
            <a:pPr marL="0" indent="0">
              <a:buNone/>
            </a:pPr>
            <a:r>
              <a:rPr lang="en-US" altLang="zh-CN" sz="2800" spc="-1" dirty="0">
                <a:ea typeface="Arial"/>
              </a:rPr>
              <a:t>some differences</a:t>
            </a:r>
          </a:p>
        </p:txBody>
      </p:sp>
      <p:grpSp>
        <p:nvGrpSpPr>
          <p:cNvPr id="4" name="Group 13">
            <a:extLst>
              <a:ext uri="{FF2B5EF4-FFF2-40B4-BE49-F238E27FC236}">
                <a16:creationId xmlns:a16="http://schemas.microsoft.com/office/drawing/2014/main" id="{CAA56D20-0097-49E6-92AB-D835F9EA1DAE}"/>
              </a:ext>
            </a:extLst>
          </p:cNvPr>
          <p:cNvGrpSpPr/>
          <p:nvPr/>
        </p:nvGrpSpPr>
        <p:grpSpPr>
          <a:xfrm>
            <a:off x="3223872" y="1258363"/>
            <a:ext cx="3403440" cy="1980720"/>
            <a:chOff x="2463840" y="1511280"/>
            <a:chExt cx="3403440" cy="1980720"/>
          </a:xfrm>
        </p:grpSpPr>
        <p:grpSp>
          <p:nvGrpSpPr>
            <p:cNvPr id="6" name="Group 14">
              <a:extLst>
                <a:ext uri="{FF2B5EF4-FFF2-40B4-BE49-F238E27FC236}">
                  <a16:creationId xmlns:a16="http://schemas.microsoft.com/office/drawing/2014/main" id="{FAE0A165-7942-4A79-B00F-122BEA656575}"/>
                </a:ext>
              </a:extLst>
            </p:cNvPr>
            <p:cNvGrpSpPr/>
            <p:nvPr/>
          </p:nvGrpSpPr>
          <p:grpSpPr>
            <a:xfrm>
              <a:off x="2463840" y="1511280"/>
              <a:ext cx="1701720" cy="1078920"/>
              <a:chOff x="2463840" y="1511280"/>
              <a:chExt cx="1701720" cy="1078920"/>
            </a:xfrm>
          </p:grpSpPr>
          <p:sp>
            <p:nvSpPr>
              <p:cNvPr id="21" name="CustomShape 15">
                <a:extLst>
                  <a:ext uri="{FF2B5EF4-FFF2-40B4-BE49-F238E27FC236}">
                    <a16:creationId xmlns:a16="http://schemas.microsoft.com/office/drawing/2014/main" id="{3B7DA80C-448A-4820-AEA2-80EFB749E2B4}"/>
                  </a:ext>
                </a:extLst>
              </p:cNvPr>
              <p:cNvSpPr/>
              <p:nvPr/>
            </p:nvSpPr>
            <p:spPr>
              <a:xfrm>
                <a:off x="2463840" y="1511280"/>
                <a:ext cx="1701360" cy="1078920"/>
              </a:xfrm>
              <a:custGeom>
                <a:avLst/>
                <a:gdLst/>
                <a:ahLst/>
                <a:cxnLst/>
                <a:rect l="l" t="t" r="r" b="b"/>
                <a:pathLst>
                  <a:path w="21600" h="21600">
                    <a:moveTo>
                      <a:pt x="432" y="0"/>
                    </a:moveTo>
                    <a:lnTo>
                      <a:pt x="0" y="675"/>
                    </a:lnTo>
                    <a:lnTo>
                      <a:pt x="0" y="21600"/>
                    </a:lnTo>
                    <a:lnTo>
                      <a:pt x="21168"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2" name="CustomShape 16">
                <a:extLst>
                  <a:ext uri="{FF2B5EF4-FFF2-40B4-BE49-F238E27FC236}">
                    <a16:creationId xmlns:a16="http://schemas.microsoft.com/office/drawing/2014/main" id="{124AB5F1-17EB-42B7-A529-DB3DE7F2EC97}"/>
                  </a:ext>
                </a:extLst>
              </p:cNvPr>
              <p:cNvSpPr/>
              <p:nvPr/>
            </p:nvSpPr>
            <p:spPr>
              <a:xfrm>
                <a:off x="2463840" y="1511280"/>
                <a:ext cx="1701360" cy="33480"/>
              </a:xfrm>
              <a:custGeom>
                <a:avLst/>
                <a:gdLst/>
                <a:ahLst/>
                <a:cxnLst/>
                <a:rect l="l" t="t" r="r" b="b"/>
                <a:pathLst>
                  <a:path w="21600" h="21600">
                    <a:moveTo>
                      <a:pt x="432" y="0"/>
                    </a:moveTo>
                    <a:lnTo>
                      <a:pt x="0" y="21600"/>
                    </a:lnTo>
                    <a:lnTo>
                      <a:pt x="21168"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3" name="CustomShape 17">
                <a:extLst>
                  <a:ext uri="{FF2B5EF4-FFF2-40B4-BE49-F238E27FC236}">
                    <a16:creationId xmlns:a16="http://schemas.microsoft.com/office/drawing/2014/main" id="{9F8E23EC-A8E2-42A8-AA50-344D475FB2BB}"/>
                  </a:ext>
                </a:extLst>
              </p:cNvPr>
              <p:cNvSpPr/>
              <p:nvPr/>
            </p:nvSpPr>
            <p:spPr>
              <a:xfrm>
                <a:off x="4131720" y="1511280"/>
                <a:ext cx="33840" cy="107892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24" name="CustomShape 18">
                <a:extLst>
                  <a:ext uri="{FF2B5EF4-FFF2-40B4-BE49-F238E27FC236}">
                    <a16:creationId xmlns:a16="http://schemas.microsoft.com/office/drawing/2014/main" id="{5E56E496-DE7E-4F1E-9BDD-533B3730F5B1}"/>
                  </a:ext>
                </a:extLst>
              </p:cNvPr>
              <p:cNvSpPr/>
              <p:nvPr/>
            </p:nvSpPr>
            <p:spPr>
              <a:xfrm>
                <a:off x="2463840" y="1511280"/>
                <a:ext cx="1701360" cy="1078920"/>
              </a:xfrm>
              <a:custGeom>
                <a:avLst/>
                <a:gdLst/>
                <a:ahLst/>
                <a:cxnLst/>
                <a:rect l="l" t="t" r="r" b="b"/>
                <a:pathLst>
                  <a:path w="21600" h="21600">
                    <a:moveTo>
                      <a:pt x="0" y="675"/>
                    </a:moveTo>
                    <a:lnTo>
                      <a:pt x="21168" y="675"/>
                    </a:lnTo>
                    <a:lnTo>
                      <a:pt x="21600" y="0"/>
                    </a:lnTo>
                    <a:moveTo>
                      <a:pt x="21168" y="675"/>
                    </a:moveTo>
                    <a:lnTo>
                      <a:pt x="21168"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5" name="CustomShape 19">
                <a:extLst>
                  <a:ext uri="{FF2B5EF4-FFF2-40B4-BE49-F238E27FC236}">
                    <a16:creationId xmlns:a16="http://schemas.microsoft.com/office/drawing/2014/main" id="{93A0A7EF-3A8F-4ACE-9A8F-0A2B537FD77E}"/>
                  </a:ext>
                </a:extLst>
              </p:cNvPr>
              <p:cNvSpPr/>
              <p:nvPr/>
            </p:nvSpPr>
            <p:spPr>
              <a:xfrm>
                <a:off x="2946600" y="1882080"/>
                <a:ext cx="701640" cy="37044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3280" algn="ctr"/>
                <a:r>
                  <a:rPr lang="en-US" sz="1900" spc="-1">
                    <a:solidFill>
                      <a:srgbClr val="000000"/>
                    </a:solidFill>
                    <a:latin typeface="Arial"/>
                    <a:ea typeface="Arial"/>
                  </a:rPr>
                  <a:t>CPU</a:t>
                </a:r>
                <a:endParaRPr lang="en-US" sz="1900" spc="-1">
                  <a:latin typeface="Arial"/>
                </a:endParaRPr>
              </a:p>
            </p:txBody>
          </p:sp>
        </p:grpSp>
        <p:grpSp>
          <p:nvGrpSpPr>
            <p:cNvPr id="7" name="Group 20">
              <a:extLst>
                <a:ext uri="{FF2B5EF4-FFF2-40B4-BE49-F238E27FC236}">
                  <a16:creationId xmlns:a16="http://schemas.microsoft.com/office/drawing/2014/main" id="{2742D357-1EDA-4D5B-9C24-FAFC9445D641}"/>
                </a:ext>
              </a:extLst>
            </p:cNvPr>
            <p:cNvGrpSpPr/>
            <p:nvPr/>
          </p:nvGrpSpPr>
          <p:grpSpPr>
            <a:xfrm>
              <a:off x="4506120" y="1511280"/>
              <a:ext cx="1361160" cy="1078920"/>
              <a:chOff x="4506120" y="1511280"/>
              <a:chExt cx="1361160" cy="1078920"/>
            </a:xfrm>
          </p:grpSpPr>
          <p:sp>
            <p:nvSpPr>
              <p:cNvPr id="16" name="CustomShape 21">
                <a:extLst>
                  <a:ext uri="{FF2B5EF4-FFF2-40B4-BE49-F238E27FC236}">
                    <a16:creationId xmlns:a16="http://schemas.microsoft.com/office/drawing/2014/main" id="{F8360491-EA0A-495B-96C2-28BA9948B1BA}"/>
                  </a:ext>
                </a:extLst>
              </p:cNvPr>
              <p:cNvSpPr/>
              <p:nvPr/>
            </p:nvSpPr>
            <p:spPr>
              <a:xfrm>
                <a:off x="4506120" y="1511280"/>
                <a:ext cx="1361160" cy="1078920"/>
              </a:xfrm>
              <a:custGeom>
                <a:avLst/>
                <a:gdLst/>
                <a:ahLst/>
                <a:cxnLst/>
                <a:rect l="l" t="t" r="r" b="b"/>
                <a:pathLst>
                  <a:path w="21600" h="21600">
                    <a:moveTo>
                      <a:pt x="540" y="0"/>
                    </a:moveTo>
                    <a:lnTo>
                      <a:pt x="0" y="675"/>
                    </a:lnTo>
                    <a:lnTo>
                      <a:pt x="0" y="21600"/>
                    </a:lnTo>
                    <a:lnTo>
                      <a:pt x="21060"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7" name="CustomShape 22">
                <a:extLst>
                  <a:ext uri="{FF2B5EF4-FFF2-40B4-BE49-F238E27FC236}">
                    <a16:creationId xmlns:a16="http://schemas.microsoft.com/office/drawing/2014/main" id="{B68312CA-D415-4B6E-8BE2-BAB01918BD4F}"/>
                  </a:ext>
                </a:extLst>
              </p:cNvPr>
              <p:cNvSpPr/>
              <p:nvPr/>
            </p:nvSpPr>
            <p:spPr>
              <a:xfrm>
                <a:off x="4506120" y="1511280"/>
                <a:ext cx="1361160" cy="33480"/>
              </a:xfrm>
              <a:custGeom>
                <a:avLst/>
                <a:gdLst/>
                <a:ahLst/>
                <a:cxnLst/>
                <a:rect l="l" t="t" r="r" b="b"/>
                <a:pathLst>
                  <a:path w="21600" h="21600">
                    <a:moveTo>
                      <a:pt x="540" y="0"/>
                    </a:moveTo>
                    <a:lnTo>
                      <a:pt x="0" y="21600"/>
                    </a:lnTo>
                    <a:lnTo>
                      <a:pt x="21060"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8" name="CustomShape 23">
                <a:extLst>
                  <a:ext uri="{FF2B5EF4-FFF2-40B4-BE49-F238E27FC236}">
                    <a16:creationId xmlns:a16="http://schemas.microsoft.com/office/drawing/2014/main" id="{922911C2-37D0-4B0A-8EFC-76BB0255E687}"/>
                  </a:ext>
                </a:extLst>
              </p:cNvPr>
              <p:cNvSpPr/>
              <p:nvPr/>
            </p:nvSpPr>
            <p:spPr>
              <a:xfrm>
                <a:off x="5833440" y="1511280"/>
                <a:ext cx="33840" cy="107892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9" name="CustomShape 24">
                <a:extLst>
                  <a:ext uri="{FF2B5EF4-FFF2-40B4-BE49-F238E27FC236}">
                    <a16:creationId xmlns:a16="http://schemas.microsoft.com/office/drawing/2014/main" id="{D19351C2-D316-42DB-850F-70F1B8A34411}"/>
                  </a:ext>
                </a:extLst>
              </p:cNvPr>
              <p:cNvSpPr/>
              <p:nvPr/>
            </p:nvSpPr>
            <p:spPr>
              <a:xfrm>
                <a:off x="4506120" y="1511280"/>
                <a:ext cx="1361160" cy="1078920"/>
              </a:xfrm>
              <a:custGeom>
                <a:avLst/>
                <a:gdLst/>
                <a:ahLst/>
                <a:cxnLst/>
                <a:rect l="l" t="t" r="r" b="b"/>
                <a:pathLst>
                  <a:path w="21600" h="21600">
                    <a:moveTo>
                      <a:pt x="0" y="675"/>
                    </a:moveTo>
                    <a:lnTo>
                      <a:pt x="21060" y="675"/>
                    </a:lnTo>
                    <a:lnTo>
                      <a:pt x="21600" y="0"/>
                    </a:lnTo>
                    <a:moveTo>
                      <a:pt x="21060" y="675"/>
                    </a:moveTo>
                    <a:lnTo>
                      <a:pt x="21060"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20" name="CustomShape 25">
                <a:extLst>
                  <a:ext uri="{FF2B5EF4-FFF2-40B4-BE49-F238E27FC236}">
                    <a16:creationId xmlns:a16="http://schemas.microsoft.com/office/drawing/2014/main" id="{BAEE9D44-EBDC-427F-B66A-A605AB4CA3C6}"/>
                  </a:ext>
                </a:extLst>
              </p:cNvPr>
              <p:cNvSpPr/>
              <p:nvPr/>
            </p:nvSpPr>
            <p:spPr>
              <a:xfrm>
                <a:off x="4614480" y="1882080"/>
                <a:ext cx="1109880" cy="37044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3280" algn="ctr"/>
                <a:r>
                  <a:rPr lang="en-US" sz="1900" spc="-1">
                    <a:solidFill>
                      <a:srgbClr val="000000"/>
                    </a:solidFill>
                    <a:latin typeface="Arial"/>
                    <a:ea typeface="Arial"/>
                  </a:rPr>
                  <a:t>Memory</a:t>
                </a:r>
                <a:endParaRPr lang="en-US" sz="1900" spc="-1">
                  <a:latin typeface="Arial"/>
                </a:endParaRPr>
              </a:p>
            </p:txBody>
          </p:sp>
        </p:grpSp>
        <p:grpSp>
          <p:nvGrpSpPr>
            <p:cNvPr id="8" name="Group 26">
              <a:extLst>
                <a:ext uri="{FF2B5EF4-FFF2-40B4-BE49-F238E27FC236}">
                  <a16:creationId xmlns:a16="http://schemas.microsoft.com/office/drawing/2014/main" id="{1F413CD5-4AC3-4843-86F3-ECC8C198657E}"/>
                </a:ext>
              </a:extLst>
            </p:cNvPr>
            <p:cNvGrpSpPr/>
            <p:nvPr/>
          </p:nvGrpSpPr>
          <p:grpSpPr>
            <a:xfrm>
              <a:off x="2531880" y="2919240"/>
              <a:ext cx="1565280" cy="572760"/>
              <a:chOff x="2531880" y="2919240"/>
              <a:chExt cx="1565280" cy="572760"/>
            </a:xfrm>
          </p:grpSpPr>
          <p:sp>
            <p:nvSpPr>
              <p:cNvPr id="11" name="CustomShape 27">
                <a:extLst>
                  <a:ext uri="{FF2B5EF4-FFF2-40B4-BE49-F238E27FC236}">
                    <a16:creationId xmlns:a16="http://schemas.microsoft.com/office/drawing/2014/main" id="{FCA8F87E-D267-4254-931B-DEBF5F52F866}"/>
                  </a:ext>
                </a:extLst>
              </p:cNvPr>
              <p:cNvSpPr/>
              <p:nvPr/>
            </p:nvSpPr>
            <p:spPr>
              <a:xfrm>
                <a:off x="2531880" y="2927520"/>
                <a:ext cx="1565280" cy="539280"/>
              </a:xfrm>
              <a:custGeom>
                <a:avLst/>
                <a:gdLst/>
                <a:ahLst/>
                <a:cxnLst/>
                <a:rect l="l" t="t" r="r" b="b"/>
                <a:pathLst>
                  <a:path w="21600" h="21600">
                    <a:moveTo>
                      <a:pt x="235" y="0"/>
                    </a:moveTo>
                    <a:lnTo>
                      <a:pt x="0" y="675"/>
                    </a:lnTo>
                    <a:lnTo>
                      <a:pt x="0" y="21600"/>
                    </a:lnTo>
                    <a:lnTo>
                      <a:pt x="21365" y="21600"/>
                    </a:lnTo>
                    <a:lnTo>
                      <a:pt x="21600" y="20925"/>
                    </a:lnTo>
                    <a:lnTo>
                      <a:pt x="21600" y="0"/>
                    </a:lnTo>
                    <a:close/>
                  </a:path>
                </a:pathLst>
              </a:custGeom>
              <a:solidFill>
                <a:srgbClr val="A8D6FF"/>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2" name="CustomShape 28">
                <a:extLst>
                  <a:ext uri="{FF2B5EF4-FFF2-40B4-BE49-F238E27FC236}">
                    <a16:creationId xmlns:a16="http://schemas.microsoft.com/office/drawing/2014/main" id="{69235221-6E37-4047-BC01-8AA44127D021}"/>
                  </a:ext>
                </a:extLst>
              </p:cNvPr>
              <p:cNvSpPr/>
              <p:nvPr/>
            </p:nvSpPr>
            <p:spPr>
              <a:xfrm>
                <a:off x="2531880" y="2927520"/>
                <a:ext cx="1565280" cy="16560"/>
              </a:xfrm>
              <a:custGeom>
                <a:avLst/>
                <a:gdLst/>
                <a:ahLst/>
                <a:cxnLst/>
                <a:rect l="l" t="t" r="r" b="b"/>
                <a:pathLst>
                  <a:path w="21600" h="21600">
                    <a:moveTo>
                      <a:pt x="235" y="0"/>
                    </a:moveTo>
                    <a:lnTo>
                      <a:pt x="0" y="21600"/>
                    </a:lnTo>
                    <a:lnTo>
                      <a:pt x="21365" y="21600"/>
                    </a:lnTo>
                    <a:lnTo>
                      <a:pt x="21600" y="0"/>
                    </a:lnTo>
                    <a:close/>
                  </a:path>
                </a:pathLst>
              </a:custGeom>
              <a:solidFill>
                <a:srgbClr val="BBDFFF"/>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3" name="CustomShape 29">
                <a:extLst>
                  <a:ext uri="{FF2B5EF4-FFF2-40B4-BE49-F238E27FC236}">
                    <a16:creationId xmlns:a16="http://schemas.microsoft.com/office/drawing/2014/main" id="{32829110-58DA-4C40-858E-8EAD5E407C16}"/>
                  </a:ext>
                </a:extLst>
              </p:cNvPr>
              <p:cNvSpPr/>
              <p:nvPr/>
            </p:nvSpPr>
            <p:spPr>
              <a:xfrm>
                <a:off x="4080600" y="2927520"/>
                <a:ext cx="16560" cy="539280"/>
              </a:xfrm>
              <a:custGeom>
                <a:avLst/>
                <a:gdLst/>
                <a:ahLst/>
                <a:cxnLst/>
                <a:rect l="l" t="t" r="r" b="b"/>
                <a:pathLst>
                  <a:path w="21600" h="21600">
                    <a:moveTo>
                      <a:pt x="0" y="675"/>
                    </a:moveTo>
                    <a:lnTo>
                      <a:pt x="0" y="21600"/>
                    </a:lnTo>
                    <a:lnTo>
                      <a:pt x="21600" y="20925"/>
                    </a:lnTo>
                    <a:lnTo>
                      <a:pt x="21600" y="0"/>
                    </a:lnTo>
                    <a:close/>
                  </a:path>
                </a:pathLst>
              </a:custGeom>
              <a:solidFill>
                <a:srgbClr val="8CB3D6"/>
              </a:solidFill>
              <a:ln w="9360">
                <a:noFill/>
              </a:ln>
            </p:spPr>
            <p:style>
              <a:lnRef idx="0">
                <a:scrgbClr r="0" g="0" b="0"/>
              </a:lnRef>
              <a:fillRef idx="0">
                <a:scrgbClr r="0" g="0" b="0"/>
              </a:fillRef>
              <a:effectRef idx="0">
                <a:scrgbClr r="0" g="0" b="0"/>
              </a:effectRef>
              <a:fontRef idx="minor"/>
            </p:style>
            <p:txBody>
              <a:bodyPr/>
              <a:lstStyle/>
              <a:p>
                <a:endParaRPr lang="en-CN"/>
              </a:p>
            </p:txBody>
          </p:sp>
          <p:sp>
            <p:nvSpPr>
              <p:cNvPr id="14" name="CustomShape 30">
                <a:extLst>
                  <a:ext uri="{FF2B5EF4-FFF2-40B4-BE49-F238E27FC236}">
                    <a16:creationId xmlns:a16="http://schemas.microsoft.com/office/drawing/2014/main" id="{417C67AB-9076-4BFF-BFDD-F6362D9A2373}"/>
                  </a:ext>
                </a:extLst>
              </p:cNvPr>
              <p:cNvSpPr/>
              <p:nvPr/>
            </p:nvSpPr>
            <p:spPr>
              <a:xfrm>
                <a:off x="2531880" y="2927520"/>
                <a:ext cx="1565280" cy="539280"/>
              </a:xfrm>
              <a:custGeom>
                <a:avLst/>
                <a:gdLst/>
                <a:ahLst/>
                <a:cxnLst/>
                <a:rect l="l" t="t" r="r" b="b"/>
                <a:pathLst>
                  <a:path w="21600" h="21600">
                    <a:moveTo>
                      <a:pt x="0" y="675"/>
                    </a:moveTo>
                    <a:lnTo>
                      <a:pt x="21365" y="675"/>
                    </a:lnTo>
                    <a:lnTo>
                      <a:pt x="21600" y="0"/>
                    </a:lnTo>
                    <a:moveTo>
                      <a:pt x="21365" y="675"/>
                    </a:moveTo>
                    <a:lnTo>
                      <a:pt x="21365" y="21600"/>
                    </a:lnTo>
                  </a:path>
                </a:pathLst>
              </a:custGeom>
              <a:noFill/>
              <a:ln w="9360">
                <a:solidFill>
                  <a:srgbClr val="000000"/>
                </a:solidFill>
                <a:round/>
              </a:ln>
            </p:spPr>
            <p:style>
              <a:lnRef idx="0">
                <a:scrgbClr r="0" g="0" b="0"/>
              </a:lnRef>
              <a:fillRef idx="0">
                <a:scrgbClr r="0" g="0" b="0"/>
              </a:fillRef>
              <a:effectRef idx="0">
                <a:scrgbClr r="0" g="0" b="0"/>
              </a:effectRef>
              <a:fontRef idx="minor"/>
            </p:style>
            <p:txBody>
              <a:bodyPr/>
              <a:lstStyle/>
              <a:p>
                <a:endParaRPr lang="en-CN"/>
              </a:p>
            </p:txBody>
          </p:sp>
          <p:sp>
            <p:nvSpPr>
              <p:cNvPr id="15" name="CustomShape 31">
                <a:extLst>
                  <a:ext uri="{FF2B5EF4-FFF2-40B4-BE49-F238E27FC236}">
                    <a16:creationId xmlns:a16="http://schemas.microsoft.com/office/drawing/2014/main" id="{732E409D-4AF2-4735-8234-31C625E8846E}"/>
                  </a:ext>
                </a:extLst>
              </p:cNvPr>
              <p:cNvSpPr/>
              <p:nvPr/>
            </p:nvSpPr>
            <p:spPr>
              <a:xfrm>
                <a:off x="2864520" y="2919240"/>
                <a:ext cx="883080" cy="572760"/>
              </a:xfrm>
              <a:prstGeom prst="rect">
                <a:avLst/>
              </a:prstGeom>
              <a:noFill/>
              <a:ln w="12600">
                <a:noFill/>
              </a:ln>
            </p:spPr>
            <p:style>
              <a:lnRef idx="0">
                <a:scrgbClr r="0" g="0" b="0"/>
              </a:lnRef>
              <a:fillRef idx="0">
                <a:scrgbClr r="0" g="0" b="0"/>
              </a:fillRef>
              <a:effectRef idx="0">
                <a:scrgbClr r="0" g="0" b="0"/>
              </a:effectRef>
              <a:fontRef idx="minor"/>
            </p:style>
            <p:txBody>
              <a:bodyPr lIns="38160" tIns="38160" rIns="38160" bIns="38160" anchor="ctr"/>
              <a:lstStyle/>
              <a:p>
                <a:pPr marL="53280" algn="ctr"/>
                <a:r>
                  <a:rPr lang="en-US" sz="1500" spc="-1">
                    <a:solidFill>
                      <a:srgbClr val="000000"/>
                    </a:solidFill>
                    <a:latin typeface="Arial"/>
                    <a:ea typeface="Arial"/>
                  </a:rPr>
                  <a:t>I/O</a:t>
                </a:r>
                <a:endParaRPr lang="en-US" sz="1500" spc="-1">
                  <a:latin typeface="Arial"/>
                </a:endParaRPr>
              </a:p>
              <a:p>
                <a:pPr marL="53280" algn="ctr"/>
                <a:r>
                  <a:rPr lang="en-US" sz="1500" spc="-1">
                    <a:solidFill>
                      <a:srgbClr val="000000"/>
                    </a:solidFill>
                    <a:latin typeface="Arial"/>
                    <a:ea typeface="Arial"/>
                  </a:rPr>
                  <a:t>System</a:t>
                </a:r>
                <a:endParaRPr lang="en-US" sz="1500" spc="-1">
                  <a:latin typeface="Arial"/>
                </a:endParaRPr>
              </a:p>
            </p:txBody>
          </p:sp>
        </p:grpSp>
        <p:sp>
          <p:nvSpPr>
            <p:cNvPr id="9" name="CustomShape 32">
              <a:extLst>
                <a:ext uri="{FF2B5EF4-FFF2-40B4-BE49-F238E27FC236}">
                  <a16:creationId xmlns:a16="http://schemas.microsoft.com/office/drawing/2014/main" id="{11625639-4798-4B02-A593-4E71B36E57DB}"/>
                </a:ext>
              </a:extLst>
            </p:cNvPr>
            <p:cNvSpPr/>
            <p:nvPr/>
          </p:nvSpPr>
          <p:spPr>
            <a:xfrm>
              <a:off x="4165560" y="1983240"/>
              <a:ext cx="339840" cy="201960"/>
            </a:xfrm>
            <a:prstGeom prst="leftRightArrow">
              <a:avLst>
                <a:gd name="adj1" fmla="val 50000"/>
                <a:gd name="adj2" fmla="val 37660"/>
              </a:avLst>
            </a:prstGeom>
            <a:no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sp>
          <p:nvSpPr>
            <p:cNvPr id="10" name="CustomShape 33">
              <a:extLst>
                <a:ext uri="{FF2B5EF4-FFF2-40B4-BE49-F238E27FC236}">
                  <a16:creationId xmlns:a16="http://schemas.microsoft.com/office/drawing/2014/main" id="{F822F582-42AC-4525-8546-1682CB58DA25}"/>
                </a:ext>
              </a:extLst>
            </p:cNvPr>
            <p:cNvSpPr/>
            <p:nvPr/>
          </p:nvSpPr>
          <p:spPr>
            <a:xfrm rot="16200000">
              <a:off x="3146040" y="2657160"/>
              <a:ext cx="336960" cy="203760"/>
            </a:xfrm>
            <a:prstGeom prst="leftRightArrow">
              <a:avLst>
                <a:gd name="adj1" fmla="val 50000"/>
                <a:gd name="adj2" fmla="val 37313"/>
              </a:avLst>
            </a:prstGeom>
            <a:noFill/>
            <a:ln w="28440">
              <a:solidFill>
                <a:srgbClr val="000000"/>
              </a:solidFill>
              <a:miter/>
            </a:ln>
          </p:spPr>
          <p:style>
            <a:lnRef idx="0">
              <a:scrgbClr r="0" g="0" b="0"/>
            </a:lnRef>
            <a:fillRef idx="0">
              <a:scrgbClr r="0" g="0" b="0"/>
            </a:fillRef>
            <a:effectRef idx="0">
              <a:scrgbClr r="0" g="0" b="0"/>
            </a:effectRef>
            <a:fontRef idx="minor"/>
          </p:style>
          <p:txBody>
            <a:bodyPr/>
            <a:lstStyle/>
            <a:p>
              <a:endParaRPr lang="en-CN"/>
            </a:p>
          </p:txBody>
        </p:sp>
      </p:grpSp>
      <p:sp>
        <p:nvSpPr>
          <p:cNvPr id="27" name="灯片编号占位符 3">
            <a:extLst>
              <a:ext uri="{FF2B5EF4-FFF2-40B4-BE49-F238E27FC236}">
                <a16:creationId xmlns:a16="http://schemas.microsoft.com/office/drawing/2014/main" id="{A97FE518-88C5-7495-B31B-925188E9ACDB}"/>
              </a:ext>
            </a:extLst>
          </p:cNvPr>
          <p:cNvSpPr>
            <a:spLocks noGrp="1"/>
          </p:cNvSpPr>
          <p:nvPr>
            <p:ph type="sldNum" sz="quarter" idx="10"/>
          </p:nvPr>
        </p:nvSpPr>
        <p:spPr>
          <a:xfrm>
            <a:off x="8750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a:pPr algn="r">
                <a:spcBef>
                  <a:spcPct val="0"/>
                </a:spcBef>
                <a:buClrTx/>
                <a:buFontTx/>
                <a:buNone/>
              </a:pPr>
              <a:t>4</a:t>
            </a:fld>
            <a:endParaRPr lang="en-US" altLang="zh-CN" sz="1600" dirty="0"/>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885BCDBB-C55A-E76B-AE60-5A7AD08C4181}"/>
                  </a:ext>
                </a:extLst>
              </p14:cNvPr>
              <p14:cNvContentPartPr/>
              <p14:nvPr/>
            </p14:nvContentPartPr>
            <p14:xfrm>
              <a:off x="6398040" y="1357920"/>
              <a:ext cx="2353320" cy="874080"/>
            </p14:xfrm>
          </p:contentPart>
        </mc:Choice>
        <mc:Fallback>
          <p:pic>
            <p:nvPicPr>
              <p:cNvPr id="2" name="墨迹 1">
                <a:extLst>
                  <a:ext uri="{FF2B5EF4-FFF2-40B4-BE49-F238E27FC236}">
                    <a16:creationId xmlns:a16="http://schemas.microsoft.com/office/drawing/2014/main" id="{885BCDBB-C55A-E76B-AE60-5A7AD08C4181}"/>
                  </a:ext>
                </a:extLst>
              </p:cNvPr>
              <p:cNvPicPr/>
              <p:nvPr/>
            </p:nvPicPr>
            <p:blipFill>
              <a:blip r:embed="rId5"/>
              <a:stretch>
                <a:fillRect/>
              </a:stretch>
            </p:blipFill>
            <p:spPr>
              <a:xfrm>
                <a:off x="6388680" y="1348560"/>
                <a:ext cx="2372040" cy="892800"/>
              </a:xfrm>
              <a:prstGeom prst="rect">
                <a:avLst/>
              </a:prstGeom>
            </p:spPr>
          </p:pic>
        </mc:Fallback>
      </mc:AlternateContent>
    </p:spTree>
    <p:extLst>
      <p:ext uri="{BB962C8B-B14F-4D97-AF65-F5344CB8AC3E}">
        <p14:creationId xmlns:p14="http://schemas.microsoft.com/office/powerpoint/2010/main" val="356869324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a:extLst>
              <a:ext uri="{FF2B5EF4-FFF2-40B4-BE49-F238E27FC236}">
                <a16:creationId xmlns:a16="http://schemas.microsoft.com/office/drawing/2014/main" id="{33A1A7F7-035E-4C2A-BCEA-807C32C3E19A}"/>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6A6EEEE5-DF38-4C4B-8AA2-1B23D308BC5A}" type="slidenum">
              <a:rPr lang="en-US" altLang="zh-CN" sz="1600"/>
              <a:pPr>
                <a:spcBef>
                  <a:spcPct val="0"/>
                </a:spcBef>
                <a:buClrTx/>
                <a:buFontTx/>
                <a:buNone/>
              </a:pPr>
              <a:t>40</a:t>
            </a:fld>
            <a:endParaRPr lang="en-US" altLang="zh-CN" sz="1600" dirty="0"/>
          </a:p>
        </p:txBody>
      </p:sp>
      <p:sp>
        <p:nvSpPr>
          <p:cNvPr id="56323" name="Rectangle 2">
            <a:extLst>
              <a:ext uri="{FF2B5EF4-FFF2-40B4-BE49-F238E27FC236}">
                <a16:creationId xmlns:a16="http://schemas.microsoft.com/office/drawing/2014/main" id="{4E7B7465-2D85-43DE-BD7E-31E24724E0BD}"/>
              </a:ext>
            </a:extLst>
          </p:cNvPr>
          <p:cNvSpPr>
            <a:spLocks noGrp="1" noChangeArrowheads="1"/>
          </p:cNvSpPr>
          <p:nvPr>
            <p:ph type="title"/>
          </p:nvPr>
        </p:nvSpPr>
        <p:spPr/>
        <p:txBody>
          <a:bodyPr/>
          <a:lstStyle/>
          <a:p>
            <a:r>
              <a:rPr lang="en-US" altLang="zh-CN">
                <a:ea typeface="宋体" panose="02010600030101010101" pitchFamily="2" charset="-122"/>
              </a:rPr>
              <a:t>Example: Convert 135</a:t>
            </a:r>
            <a:r>
              <a:rPr lang="en-US" altLang="zh-CN" baseline="-25000">
                <a:ea typeface="宋体" panose="02010600030101010101" pitchFamily="2" charset="-122"/>
              </a:rPr>
              <a:t>10 </a:t>
            </a:r>
            <a:r>
              <a:rPr lang="en-US" altLang="zh-CN">
                <a:ea typeface="宋体" panose="02010600030101010101" pitchFamily="2" charset="-122"/>
              </a:rPr>
              <a:t> To Base 2</a:t>
            </a:r>
          </a:p>
        </p:txBody>
      </p:sp>
      <p:sp>
        <p:nvSpPr>
          <p:cNvPr id="98" name="Text Box 4">
            <a:extLst>
              <a:ext uri="{FF2B5EF4-FFF2-40B4-BE49-F238E27FC236}">
                <a16:creationId xmlns:a16="http://schemas.microsoft.com/office/drawing/2014/main" id="{F4BC93D6-0C6A-4FF6-997A-36263129CD85}"/>
              </a:ext>
            </a:extLst>
          </p:cNvPr>
          <p:cNvSpPr txBox="1">
            <a:spLocks noChangeArrowheads="1"/>
          </p:cNvSpPr>
          <p:nvPr/>
        </p:nvSpPr>
        <p:spPr bwMode="auto">
          <a:xfrm>
            <a:off x="3790950" y="1631950"/>
            <a:ext cx="36776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800" baseline="0" dirty="0">
                <a:solidFill>
                  <a:srgbClr val="000000"/>
                </a:solidFill>
                <a:ea typeface="宋体" panose="02010600030101010101" pitchFamily="2" charset="-122"/>
              </a:rPr>
              <a:t>   </a:t>
            </a:r>
            <a:r>
              <a:rPr kumimoji="1" lang="en-US" altLang="zh-CN" sz="2800" baseline="0" dirty="0">
                <a:solidFill>
                  <a:srgbClr val="000000"/>
                </a:solidFill>
                <a:ea typeface="宋体" panose="02010600030101010101" pitchFamily="2" charset="-122"/>
              </a:rPr>
              <a:t>(135)</a:t>
            </a:r>
            <a:r>
              <a:rPr kumimoji="1" lang="en-US" altLang="zh-CN" sz="2800" dirty="0">
                <a:solidFill>
                  <a:srgbClr val="000000"/>
                </a:solidFill>
                <a:ea typeface="宋体" panose="02010600030101010101" pitchFamily="2" charset="-122"/>
              </a:rPr>
              <a:t>10 </a:t>
            </a:r>
            <a:r>
              <a:rPr kumimoji="1" lang="en-US" altLang="zh-CN" sz="2800" baseline="0" dirty="0">
                <a:solidFill>
                  <a:srgbClr val="000000"/>
                </a:solidFill>
                <a:ea typeface="宋体" panose="02010600030101010101" pitchFamily="2" charset="-122"/>
              </a:rPr>
              <a:t>= (1000</a:t>
            </a:r>
            <a:r>
              <a:rPr kumimoji="1" lang="zh-CN" altLang="en-US" sz="2800" baseline="0" dirty="0">
                <a:solidFill>
                  <a:srgbClr val="000000"/>
                </a:solidFill>
                <a:ea typeface="宋体" panose="02010600030101010101" pitchFamily="2" charset="-122"/>
              </a:rPr>
              <a:t> </a:t>
            </a:r>
            <a:r>
              <a:rPr kumimoji="1" lang="en-US" altLang="zh-CN" sz="2800" baseline="0" dirty="0">
                <a:solidFill>
                  <a:srgbClr val="000000"/>
                </a:solidFill>
                <a:ea typeface="宋体" panose="02010600030101010101" pitchFamily="2" charset="-122"/>
              </a:rPr>
              <a:t>0</a:t>
            </a:r>
            <a:r>
              <a:rPr kumimoji="1" lang="en-US" altLang="zh-CN" sz="2600" b="1" baseline="0" dirty="0">
                <a:solidFill>
                  <a:srgbClr val="000000"/>
                </a:solidFill>
                <a:latin typeface="宋体" panose="02010600030101010101" pitchFamily="2" charset="-122"/>
                <a:ea typeface="宋体" panose="02010600030101010101" pitchFamily="2" charset="-122"/>
              </a:rPr>
              <a:t>111</a:t>
            </a:r>
            <a:r>
              <a:rPr kumimoji="1" lang="en-US" altLang="zh-CN" sz="2800" baseline="0" dirty="0">
                <a:solidFill>
                  <a:srgbClr val="000000"/>
                </a:solidFill>
                <a:ea typeface="宋体" panose="02010600030101010101" pitchFamily="2" charset="-122"/>
              </a:rPr>
              <a:t>)</a:t>
            </a:r>
            <a:r>
              <a:rPr kumimoji="1" lang="en-US" altLang="zh-CN" sz="2800" dirty="0">
                <a:solidFill>
                  <a:srgbClr val="000000"/>
                </a:solidFill>
                <a:ea typeface="宋体" panose="02010600030101010101" pitchFamily="2" charset="-122"/>
              </a:rPr>
              <a:t>2</a:t>
            </a:r>
          </a:p>
        </p:txBody>
      </p:sp>
      <p:sp>
        <p:nvSpPr>
          <p:cNvPr id="56325" name="Rectangle 5">
            <a:extLst>
              <a:ext uri="{FF2B5EF4-FFF2-40B4-BE49-F238E27FC236}">
                <a16:creationId xmlns:a16="http://schemas.microsoft.com/office/drawing/2014/main" id="{B514ED45-7F58-4B7F-B7AC-18F29276E166}"/>
              </a:ext>
            </a:extLst>
          </p:cNvPr>
          <p:cNvSpPr>
            <a:spLocks noChangeArrowheads="1"/>
          </p:cNvSpPr>
          <p:nvPr/>
        </p:nvSpPr>
        <p:spPr bwMode="auto">
          <a:xfrm>
            <a:off x="3956050" y="2308226"/>
            <a:ext cx="1428750" cy="519113"/>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800" baseline="0">
                <a:solidFill>
                  <a:srgbClr val="000000"/>
                </a:solidFill>
                <a:ea typeface="宋体" panose="02010600030101010101" pitchFamily="2" charset="-122"/>
              </a:rPr>
              <a:t>2  1  3  5</a:t>
            </a:r>
          </a:p>
        </p:txBody>
      </p:sp>
      <p:sp>
        <p:nvSpPr>
          <p:cNvPr id="56326" name="Freeform 6">
            <a:extLst>
              <a:ext uri="{FF2B5EF4-FFF2-40B4-BE49-F238E27FC236}">
                <a16:creationId xmlns:a16="http://schemas.microsoft.com/office/drawing/2014/main" id="{6E5F85FC-C087-4A7B-B370-50F8203A7DF2}"/>
              </a:ext>
            </a:extLst>
          </p:cNvPr>
          <p:cNvSpPr>
            <a:spLocks/>
          </p:cNvSpPr>
          <p:nvPr/>
        </p:nvSpPr>
        <p:spPr bwMode="auto">
          <a:xfrm>
            <a:off x="4310063" y="2374901"/>
            <a:ext cx="774700" cy="352425"/>
          </a:xfrm>
          <a:custGeom>
            <a:avLst/>
            <a:gdLst>
              <a:gd name="T0" fmla="*/ 0 w 377"/>
              <a:gd name="T1" fmla="*/ 0 h 288"/>
              <a:gd name="T2" fmla="*/ 0 w 377"/>
              <a:gd name="T3" fmla="*/ 2147483646 h 288"/>
              <a:gd name="T4" fmla="*/ 2147483646 w 377"/>
              <a:gd name="T5" fmla="*/ 2147483646 h 288"/>
              <a:gd name="T6" fmla="*/ 0 60000 65536"/>
              <a:gd name="T7" fmla="*/ 0 60000 65536"/>
              <a:gd name="T8" fmla="*/ 0 60000 65536"/>
            </a:gdLst>
            <a:ahLst/>
            <a:cxnLst>
              <a:cxn ang="T6">
                <a:pos x="T0" y="T1"/>
              </a:cxn>
              <a:cxn ang="T7">
                <a:pos x="T2" y="T3"/>
              </a:cxn>
              <a:cxn ang="T8">
                <a:pos x="T4" y="T5"/>
              </a:cxn>
            </a:cxnLst>
            <a:rect l="0" t="0" r="r" b="b"/>
            <a:pathLst>
              <a:path w="377" h="288">
                <a:moveTo>
                  <a:pt x="0" y="0"/>
                </a:moveTo>
                <a:lnTo>
                  <a:pt x="0" y="288"/>
                </a:lnTo>
                <a:lnTo>
                  <a:pt x="377" y="288"/>
                </a:lnTo>
              </a:path>
            </a:pathLst>
          </a:custGeom>
          <a:noFill/>
          <a:ln w="28575" cap="flat" cmpd="sng">
            <a:solidFill>
              <a:srgbClr val="FF00FF"/>
            </a:solidFill>
            <a:prstDash val="solid"/>
            <a:round/>
            <a:headEnd/>
            <a:tailEnd/>
          </a:ln>
          <a:effectLst/>
          <a:extLst>
            <a:ext uri="{909E8E84-426E-40DD-AFC4-6F175D3DCCD1}">
              <a14:hiddenFill xmlns:a14="http://schemas.microsoft.com/office/drawing/2010/main">
                <a:gradFill rotWithShape="0">
                  <a:gsLst>
                    <a:gs pos="0">
                      <a:schemeClr val="bg1"/>
                    </a:gs>
                    <a:gs pos="100000">
                      <a:srgbClr val="EBFFEB"/>
                    </a:gs>
                  </a:gsLst>
                  <a:path path="rect">
                    <a:fillToRect l="50000" t="50000" r="50000" b="50000"/>
                  </a:path>
                </a:gra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101" name="Rectangle 7">
            <a:extLst>
              <a:ext uri="{FF2B5EF4-FFF2-40B4-BE49-F238E27FC236}">
                <a16:creationId xmlns:a16="http://schemas.microsoft.com/office/drawing/2014/main" id="{728652D1-48DD-4C60-AAE7-54E6956B2B3B}"/>
              </a:ext>
            </a:extLst>
          </p:cNvPr>
          <p:cNvSpPr>
            <a:spLocks noChangeArrowheads="1"/>
          </p:cNvSpPr>
          <p:nvPr/>
        </p:nvSpPr>
        <p:spPr bwMode="auto">
          <a:xfrm>
            <a:off x="4291013" y="2733676"/>
            <a:ext cx="2698750" cy="523875"/>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800" baseline="0" dirty="0">
                <a:solidFill>
                  <a:srgbClr val="000000"/>
                </a:solidFill>
                <a:ea typeface="宋体" panose="02010600030101010101" pitchFamily="2" charset="-122"/>
              </a:rPr>
              <a:t>2  6  7…………1</a:t>
            </a:r>
          </a:p>
        </p:txBody>
      </p:sp>
      <p:sp>
        <p:nvSpPr>
          <p:cNvPr id="102" name="Rectangle 8">
            <a:extLst>
              <a:ext uri="{FF2B5EF4-FFF2-40B4-BE49-F238E27FC236}">
                <a16:creationId xmlns:a16="http://schemas.microsoft.com/office/drawing/2014/main" id="{3180484A-DBE4-4B02-9BF8-1E7F9F3F1461}"/>
              </a:ext>
            </a:extLst>
          </p:cNvPr>
          <p:cNvSpPr>
            <a:spLocks noChangeArrowheads="1"/>
          </p:cNvSpPr>
          <p:nvPr/>
        </p:nvSpPr>
        <p:spPr bwMode="auto">
          <a:xfrm>
            <a:off x="4173539" y="3143250"/>
            <a:ext cx="2973387" cy="522288"/>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800" baseline="0" dirty="0">
                <a:solidFill>
                  <a:srgbClr val="000000"/>
                </a:solidFill>
                <a:ea typeface="宋体" panose="02010600030101010101" pitchFamily="2" charset="-122"/>
              </a:rPr>
              <a:t>2   3  3…………1</a:t>
            </a:r>
          </a:p>
        </p:txBody>
      </p:sp>
      <p:sp>
        <p:nvSpPr>
          <p:cNvPr id="103" name="Rectangle 9">
            <a:extLst>
              <a:ext uri="{FF2B5EF4-FFF2-40B4-BE49-F238E27FC236}">
                <a16:creationId xmlns:a16="http://schemas.microsoft.com/office/drawing/2014/main" id="{C675E55C-60A4-41AE-9394-55E0131F1681}"/>
              </a:ext>
            </a:extLst>
          </p:cNvPr>
          <p:cNvSpPr>
            <a:spLocks noChangeArrowheads="1"/>
          </p:cNvSpPr>
          <p:nvPr/>
        </p:nvSpPr>
        <p:spPr bwMode="auto">
          <a:xfrm>
            <a:off x="4265613" y="3508376"/>
            <a:ext cx="2787650" cy="523875"/>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800" baseline="0">
                <a:solidFill>
                  <a:srgbClr val="000000"/>
                </a:solidFill>
                <a:ea typeface="宋体" panose="02010600030101010101" pitchFamily="2" charset="-122"/>
              </a:rPr>
              <a:t>2  1  6…………1</a:t>
            </a:r>
          </a:p>
        </p:txBody>
      </p:sp>
      <p:sp>
        <p:nvSpPr>
          <p:cNvPr id="104" name="Rectangle 10">
            <a:extLst>
              <a:ext uri="{FF2B5EF4-FFF2-40B4-BE49-F238E27FC236}">
                <a16:creationId xmlns:a16="http://schemas.microsoft.com/office/drawing/2014/main" id="{36214E3D-23C2-45D9-82D0-F4BEF25149D4}"/>
              </a:ext>
            </a:extLst>
          </p:cNvPr>
          <p:cNvSpPr>
            <a:spLocks noChangeArrowheads="1"/>
          </p:cNvSpPr>
          <p:nvPr/>
        </p:nvSpPr>
        <p:spPr bwMode="auto">
          <a:xfrm>
            <a:off x="4679950" y="3932239"/>
            <a:ext cx="2247900" cy="523875"/>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800" baseline="0">
                <a:solidFill>
                  <a:srgbClr val="000000"/>
                </a:solidFill>
                <a:ea typeface="宋体" panose="02010600030101010101" pitchFamily="2" charset="-122"/>
              </a:rPr>
              <a:t>2 8…………0</a:t>
            </a:r>
          </a:p>
        </p:txBody>
      </p:sp>
      <p:sp>
        <p:nvSpPr>
          <p:cNvPr id="107" name="Rectangle 13">
            <a:extLst>
              <a:ext uri="{FF2B5EF4-FFF2-40B4-BE49-F238E27FC236}">
                <a16:creationId xmlns:a16="http://schemas.microsoft.com/office/drawing/2014/main" id="{E760B7A6-E690-47AF-9B96-FC247B1623B3}"/>
              </a:ext>
            </a:extLst>
          </p:cNvPr>
          <p:cNvSpPr>
            <a:spLocks noChangeArrowheads="1"/>
          </p:cNvSpPr>
          <p:nvPr/>
        </p:nvSpPr>
        <p:spPr bwMode="auto">
          <a:xfrm>
            <a:off x="4660901" y="4370389"/>
            <a:ext cx="2339975" cy="523875"/>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800" baseline="0">
                <a:solidFill>
                  <a:srgbClr val="000000"/>
                </a:solidFill>
                <a:ea typeface="宋体" panose="02010600030101010101" pitchFamily="2" charset="-122"/>
              </a:rPr>
              <a:t>2  4…………0</a:t>
            </a:r>
          </a:p>
        </p:txBody>
      </p:sp>
      <p:sp>
        <p:nvSpPr>
          <p:cNvPr id="108" name="Rectangle 14">
            <a:extLst>
              <a:ext uri="{FF2B5EF4-FFF2-40B4-BE49-F238E27FC236}">
                <a16:creationId xmlns:a16="http://schemas.microsoft.com/office/drawing/2014/main" id="{90AA6482-19F2-412D-BB89-521B1FCCDE89}"/>
              </a:ext>
            </a:extLst>
          </p:cNvPr>
          <p:cNvSpPr>
            <a:spLocks noChangeArrowheads="1"/>
          </p:cNvSpPr>
          <p:nvPr/>
        </p:nvSpPr>
        <p:spPr bwMode="auto">
          <a:xfrm>
            <a:off x="4672013" y="4810126"/>
            <a:ext cx="2317750" cy="519113"/>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800" baseline="0">
                <a:solidFill>
                  <a:srgbClr val="000000"/>
                </a:solidFill>
                <a:ea typeface="宋体" panose="02010600030101010101" pitchFamily="2" charset="-122"/>
              </a:rPr>
              <a:t>2  2…………0</a:t>
            </a:r>
          </a:p>
        </p:txBody>
      </p:sp>
      <p:sp>
        <p:nvSpPr>
          <p:cNvPr id="109" name="Freeform 15">
            <a:extLst>
              <a:ext uri="{FF2B5EF4-FFF2-40B4-BE49-F238E27FC236}">
                <a16:creationId xmlns:a16="http://schemas.microsoft.com/office/drawing/2014/main" id="{7880C6A1-A09B-48ED-AF9E-6BC99124CF05}"/>
              </a:ext>
            </a:extLst>
          </p:cNvPr>
          <p:cNvSpPr>
            <a:spLocks/>
          </p:cNvSpPr>
          <p:nvPr/>
        </p:nvSpPr>
        <p:spPr bwMode="auto">
          <a:xfrm>
            <a:off x="4649788" y="2792414"/>
            <a:ext cx="620712" cy="352425"/>
          </a:xfrm>
          <a:custGeom>
            <a:avLst/>
            <a:gdLst>
              <a:gd name="T0" fmla="*/ 0 w 377"/>
              <a:gd name="T1" fmla="*/ 0 h 288"/>
              <a:gd name="T2" fmla="*/ 0 w 377"/>
              <a:gd name="T3" fmla="*/ 2147483646 h 288"/>
              <a:gd name="T4" fmla="*/ 2147483646 w 377"/>
              <a:gd name="T5" fmla="*/ 2147483646 h 288"/>
              <a:gd name="T6" fmla="*/ 0 60000 65536"/>
              <a:gd name="T7" fmla="*/ 0 60000 65536"/>
              <a:gd name="T8" fmla="*/ 0 60000 65536"/>
            </a:gdLst>
            <a:ahLst/>
            <a:cxnLst>
              <a:cxn ang="T6">
                <a:pos x="T0" y="T1"/>
              </a:cxn>
              <a:cxn ang="T7">
                <a:pos x="T2" y="T3"/>
              </a:cxn>
              <a:cxn ang="T8">
                <a:pos x="T4" y="T5"/>
              </a:cxn>
            </a:cxnLst>
            <a:rect l="0" t="0" r="r" b="b"/>
            <a:pathLst>
              <a:path w="377" h="288">
                <a:moveTo>
                  <a:pt x="0" y="0"/>
                </a:moveTo>
                <a:lnTo>
                  <a:pt x="0" y="288"/>
                </a:lnTo>
                <a:lnTo>
                  <a:pt x="377" y="288"/>
                </a:lnTo>
              </a:path>
            </a:pathLst>
          </a:custGeom>
          <a:noFill/>
          <a:ln w="28575" cap="flat" cmpd="sng">
            <a:solidFill>
              <a:srgbClr val="FF00FF"/>
            </a:solidFill>
            <a:prstDash val="solid"/>
            <a:round/>
            <a:headEnd/>
            <a:tailEnd/>
          </a:ln>
          <a:effectLst/>
          <a:extLst>
            <a:ext uri="{909E8E84-426E-40DD-AFC4-6F175D3DCCD1}">
              <a14:hiddenFill xmlns:a14="http://schemas.microsoft.com/office/drawing/2010/main">
                <a:gradFill rotWithShape="0">
                  <a:gsLst>
                    <a:gs pos="0">
                      <a:schemeClr val="bg1"/>
                    </a:gs>
                    <a:gs pos="100000">
                      <a:srgbClr val="EBFFEB"/>
                    </a:gs>
                  </a:gsLst>
                  <a:path path="rect">
                    <a:fillToRect l="50000" t="50000" r="50000" b="50000"/>
                  </a:path>
                </a:gra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110" name="Freeform 16">
            <a:extLst>
              <a:ext uri="{FF2B5EF4-FFF2-40B4-BE49-F238E27FC236}">
                <a16:creationId xmlns:a16="http://schemas.microsoft.com/office/drawing/2014/main" id="{E0FCBAB2-A09C-4F40-8A70-348BA0DAA020}"/>
              </a:ext>
            </a:extLst>
          </p:cNvPr>
          <p:cNvSpPr>
            <a:spLocks/>
          </p:cNvSpPr>
          <p:nvPr/>
        </p:nvSpPr>
        <p:spPr bwMode="auto">
          <a:xfrm>
            <a:off x="4649788" y="3225801"/>
            <a:ext cx="620712" cy="352425"/>
          </a:xfrm>
          <a:custGeom>
            <a:avLst/>
            <a:gdLst>
              <a:gd name="T0" fmla="*/ 0 w 377"/>
              <a:gd name="T1" fmla="*/ 0 h 288"/>
              <a:gd name="T2" fmla="*/ 0 w 377"/>
              <a:gd name="T3" fmla="*/ 2147483646 h 288"/>
              <a:gd name="T4" fmla="*/ 2147483646 w 377"/>
              <a:gd name="T5" fmla="*/ 2147483646 h 288"/>
              <a:gd name="T6" fmla="*/ 0 60000 65536"/>
              <a:gd name="T7" fmla="*/ 0 60000 65536"/>
              <a:gd name="T8" fmla="*/ 0 60000 65536"/>
            </a:gdLst>
            <a:ahLst/>
            <a:cxnLst>
              <a:cxn ang="T6">
                <a:pos x="T0" y="T1"/>
              </a:cxn>
              <a:cxn ang="T7">
                <a:pos x="T2" y="T3"/>
              </a:cxn>
              <a:cxn ang="T8">
                <a:pos x="T4" y="T5"/>
              </a:cxn>
            </a:cxnLst>
            <a:rect l="0" t="0" r="r" b="b"/>
            <a:pathLst>
              <a:path w="377" h="288">
                <a:moveTo>
                  <a:pt x="0" y="0"/>
                </a:moveTo>
                <a:lnTo>
                  <a:pt x="0" y="288"/>
                </a:lnTo>
                <a:lnTo>
                  <a:pt x="377" y="288"/>
                </a:lnTo>
              </a:path>
            </a:pathLst>
          </a:custGeom>
          <a:noFill/>
          <a:ln w="28575" cap="flat" cmpd="sng">
            <a:solidFill>
              <a:srgbClr val="FF00FF"/>
            </a:solidFill>
            <a:prstDash val="solid"/>
            <a:round/>
            <a:headEnd/>
            <a:tailEnd/>
          </a:ln>
          <a:effectLst/>
          <a:extLst>
            <a:ext uri="{909E8E84-426E-40DD-AFC4-6F175D3DCCD1}">
              <a14:hiddenFill xmlns:a14="http://schemas.microsoft.com/office/drawing/2010/main">
                <a:gradFill rotWithShape="0">
                  <a:gsLst>
                    <a:gs pos="0">
                      <a:schemeClr val="bg1"/>
                    </a:gs>
                    <a:gs pos="100000">
                      <a:srgbClr val="EBFFEB"/>
                    </a:gs>
                  </a:gsLst>
                  <a:path path="rect">
                    <a:fillToRect l="50000" t="50000" r="50000" b="50000"/>
                  </a:path>
                </a:gra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111" name="Freeform 17">
            <a:extLst>
              <a:ext uri="{FF2B5EF4-FFF2-40B4-BE49-F238E27FC236}">
                <a16:creationId xmlns:a16="http://schemas.microsoft.com/office/drawing/2014/main" id="{2E4A96F9-19F7-4598-A4C2-FE49E6CE75E0}"/>
              </a:ext>
            </a:extLst>
          </p:cNvPr>
          <p:cNvSpPr>
            <a:spLocks/>
          </p:cNvSpPr>
          <p:nvPr/>
        </p:nvSpPr>
        <p:spPr bwMode="auto">
          <a:xfrm>
            <a:off x="4649788" y="3595689"/>
            <a:ext cx="774700" cy="352425"/>
          </a:xfrm>
          <a:custGeom>
            <a:avLst/>
            <a:gdLst>
              <a:gd name="T0" fmla="*/ 0 w 377"/>
              <a:gd name="T1" fmla="*/ 0 h 288"/>
              <a:gd name="T2" fmla="*/ 0 w 377"/>
              <a:gd name="T3" fmla="*/ 2147483646 h 288"/>
              <a:gd name="T4" fmla="*/ 2147483646 w 377"/>
              <a:gd name="T5" fmla="*/ 2147483646 h 288"/>
              <a:gd name="T6" fmla="*/ 0 60000 65536"/>
              <a:gd name="T7" fmla="*/ 0 60000 65536"/>
              <a:gd name="T8" fmla="*/ 0 60000 65536"/>
            </a:gdLst>
            <a:ahLst/>
            <a:cxnLst>
              <a:cxn ang="T6">
                <a:pos x="T0" y="T1"/>
              </a:cxn>
              <a:cxn ang="T7">
                <a:pos x="T2" y="T3"/>
              </a:cxn>
              <a:cxn ang="T8">
                <a:pos x="T4" y="T5"/>
              </a:cxn>
            </a:cxnLst>
            <a:rect l="0" t="0" r="r" b="b"/>
            <a:pathLst>
              <a:path w="377" h="288">
                <a:moveTo>
                  <a:pt x="0" y="0"/>
                </a:moveTo>
                <a:lnTo>
                  <a:pt x="0" y="288"/>
                </a:lnTo>
                <a:lnTo>
                  <a:pt x="377" y="288"/>
                </a:lnTo>
              </a:path>
            </a:pathLst>
          </a:custGeom>
          <a:noFill/>
          <a:ln w="28575" cap="flat" cmpd="sng">
            <a:solidFill>
              <a:srgbClr val="FF00FF"/>
            </a:solidFill>
            <a:prstDash val="solid"/>
            <a:round/>
            <a:headEnd/>
            <a:tailEnd/>
          </a:ln>
          <a:effectLst/>
          <a:extLst>
            <a:ext uri="{909E8E84-426E-40DD-AFC4-6F175D3DCCD1}">
              <a14:hiddenFill xmlns:a14="http://schemas.microsoft.com/office/drawing/2010/main">
                <a:gradFill rotWithShape="0">
                  <a:gsLst>
                    <a:gs pos="0">
                      <a:schemeClr val="bg1"/>
                    </a:gs>
                    <a:gs pos="100000">
                      <a:srgbClr val="EBFFEB"/>
                    </a:gs>
                  </a:gsLst>
                  <a:path path="rect">
                    <a:fillToRect l="50000" t="50000" r="50000" b="50000"/>
                  </a:path>
                </a:gra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112" name="Freeform 18">
            <a:extLst>
              <a:ext uri="{FF2B5EF4-FFF2-40B4-BE49-F238E27FC236}">
                <a16:creationId xmlns:a16="http://schemas.microsoft.com/office/drawing/2014/main" id="{168DC384-9B73-4BEE-9504-A0AA24372246}"/>
              </a:ext>
            </a:extLst>
          </p:cNvPr>
          <p:cNvSpPr>
            <a:spLocks/>
          </p:cNvSpPr>
          <p:nvPr/>
        </p:nvSpPr>
        <p:spPr bwMode="auto">
          <a:xfrm>
            <a:off x="5018088" y="4017964"/>
            <a:ext cx="423862" cy="352425"/>
          </a:xfrm>
          <a:custGeom>
            <a:avLst/>
            <a:gdLst>
              <a:gd name="T0" fmla="*/ 0 w 377"/>
              <a:gd name="T1" fmla="*/ 0 h 288"/>
              <a:gd name="T2" fmla="*/ 0 w 377"/>
              <a:gd name="T3" fmla="*/ 2147483646 h 288"/>
              <a:gd name="T4" fmla="*/ 2147483646 w 377"/>
              <a:gd name="T5" fmla="*/ 2147483646 h 288"/>
              <a:gd name="T6" fmla="*/ 0 60000 65536"/>
              <a:gd name="T7" fmla="*/ 0 60000 65536"/>
              <a:gd name="T8" fmla="*/ 0 60000 65536"/>
            </a:gdLst>
            <a:ahLst/>
            <a:cxnLst>
              <a:cxn ang="T6">
                <a:pos x="T0" y="T1"/>
              </a:cxn>
              <a:cxn ang="T7">
                <a:pos x="T2" y="T3"/>
              </a:cxn>
              <a:cxn ang="T8">
                <a:pos x="T4" y="T5"/>
              </a:cxn>
            </a:cxnLst>
            <a:rect l="0" t="0" r="r" b="b"/>
            <a:pathLst>
              <a:path w="377" h="288">
                <a:moveTo>
                  <a:pt x="0" y="0"/>
                </a:moveTo>
                <a:lnTo>
                  <a:pt x="0" y="288"/>
                </a:lnTo>
                <a:lnTo>
                  <a:pt x="377" y="288"/>
                </a:lnTo>
              </a:path>
            </a:pathLst>
          </a:custGeom>
          <a:noFill/>
          <a:ln w="28575" cap="flat" cmpd="sng">
            <a:solidFill>
              <a:srgbClr val="FF00FF"/>
            </a:solidFill>
            <a:prstDash val="solid"/>
            <a:round/>
            <a:headEnd/>
            <a:tailEnd/>
          </a:ln>
          <a:effectLst/>
          <a:extLst>
            <a:ext uri="{909E8E84-426E-40DD-AFC4-6F175D3DCCD1}">
              <a14:hiddenFill xmlns:a14="http://schemas.microsoft.com/office/drawing/2010/main">
                <a:gradFill rotWithShape="0">
                  <a:gsLst>
                    <a:gs pos="0">
                      <a:schemeClr val="bg1"/>
                    </a:gs>
                    <a:gs pos="100000">
                      <a:srgbClr val="EBFFEB"/>
                    </a:gs>
                  </a:gsLst>
                  <a:path path="rect">
                    <a:fillToRect l="50000" t="50000" r="50000" b="50000"/>
                  </a:path>
                </a:gra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115" name="Freeform 21">
            <a:extLst>
              <a:ext uri="{FF2B5EF4-FFF2-40B4-BE49-F238E27FC236}">
                <a16:creationId xmlns:a16="http://schemas.microsoft.com/office/drawing/2014/main" id="{1BB0AC6C-20DE-43CB-9DA8-32B95BA1FDCE}"/>
              </a:ext>
            </a:extLst>
          </p:cNvPr>
          <p:cNvSpPr>
            <a:spLocks/>
          </p:cNvSpPr>
          <p:nvPr/>
        </p:nvSpPr>
        <p:spPr bwMode="auto">
          <a:xfrm>
            <a:off x="5011738" y="4438651"/>
            <a:ext cx="774700" cy="352425"/>
          </a:xfrm>
          <a:custGeom>
            <a:avLst/>
            <a:gdLst>
              <a:gd name="T0" fmla="*/ 0 w 377"/>
              <a:gd name="T1" fmla="*/ 0 h 288"/>
              <a:gd name="T2" fmla="*/ 0 w 377"/>
              <a:gd name="T3" fmla="*/ 2147483646 h 288"/>
              <a:gd name="T4" fmla="*/ 2147483646 w 377"/>
              <a:gd name="T5" fmla="*/ 2147483646 h 288"/>
              <a:gd name="T6" fmla="*/ 0 60000 65536"/>
              <a:gd name="T7" fmla="*/ 0 60000 65536"/>
              <a:gd name="T8" fmla="*/ 0 60000 65536"/>
            </a:gdLst>
            <a:ahLst/>
            <a:cxnLst>
              <a:cxn ang="T6">
                <a:pos x="T0" y="T1"/>
              </a:cxn>
              <a:cxn ang="T7">
                <a:pos x="T2" y="T3"/>
              </a:cxn>
              <a:cxn ang="T8">
                <a:pos x="T4" y="T5"/>
              </a:cxn>
            </a:cxnLst>
            <a:rect l="0" t="0" r="r" b="b"/>
            <a:pathLst>
              <a:path w="377" h="288">
                <a:moveTo>
                  <a:pt x="0" y="0"/>
                </a:moveTo>
                <a:lnTo>
                  <a:pt x="0" y="288"/>
                </a:lnTo>
                <a:lnTo>
                  <a:pt x="377" y="288"/>
                </a:lnTo>
              </a:path>
            </a:pathLst>
          </a:custGeom>
          <a:noFill/>
          <a:ln w="28575" cap="flat" cmpd="sng">
            <a:solidFill>
              <a:srgbClr val="FF00FF"/>
            </a:solidFill>
            <a:prstDash val="solid"/>
            <a:round/>
            <a:headEnd/>
            <a:tailEnd/>
          </a:ln>
          <a:effectLst/>
          <a:extLst>
            <a:ext uri="{909E8E84-426E-40DD-AFC4-6F175D3DCCD1}">
              <a14:hiddenFill xmlns:a14="http://schemas.microsoft.com/office/drawing/2010/main">
                <a:gradFill rotWithShape="0">
                  <a:gsLst>
                    <a:gs pos="0">
                      <a:schemeClr val="bg1"/>
                    </a:gs>
                    <a:gs pos="100000">
                      <a:srgbClr val="EBFFEB"/>
                    </a:gs>
                  </a:gsLst>
                  <a:path path="rect">
                    <a:fillToRect l="50000" t="50000" r="50000" b="50000"/>
                  </a:path>
                </a:gra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116" name="Freeform 22">
            <a:extLst>
              <a:ext uri="{FF2B5EF4-FFF2-40B4-BE49-F238E27FC236}">
                <a16:creationId xmlns:a16="http://schemas.microsoft.com/office/drawing/2014/main" id="{AA7CEF47-BA9E-4086-942D-D2D1086115D0}"/>
              </a:ext>
            </a:extLst>
          </p:cNvPr>
          <p:cNvSpPr>
            <a:spLocks/>
          </p:cNvSpPr>
          <p:nvPr/>
        </p:nvSpPr>
        <p:spPr bwMode="auto">
          <a:xfrm>
            <a:off x="5029200" y="4878389"/>
            <a:ext cx="774700" cy="352425"/>
          </a:xfrm>
          <a:custGeom>
            <a:avLst/>
            <a:gdLst>
              <a:gd name="T0" fmla="*/ 0 w 377"/>
              <a:gd name="T1" fmla="*/ 0 h 288"/>
              <a:gd name="T2" fmla="*/ 0 w 377"/>
              <a:gd name="T3" fmla="*/ 2147483646 h 288"/>
              <a:gd name="T4" fmla="*/ 2147483646 w 377"/>
              <a:gd name="T5" fmla="*/ 2147483646 h 288"/>
              <a:gd name="T6" fmla="*/ 0 60000 65536"/>
              <a:gd name="T7" fmla="*/ 0 60000 65536"/>
              <a:gd name="T8" fmla="*/ 0 60000 65536"/>
            </a:gdLst>
            <a:ahLst/>
            <a:cxnLst>
              <a:cxn ang="T6">
                <a:pos x="T0" y="T1"/>
              </a:cxn>
              <a:cxn ang="T7">
                <a:pos x="T2" y="T3"/>
              </a:cxn>
              <a:cxn ang="T8">
                <a:pos x="T4" y="T5"/>
              </a:cxn>
            </a:cxnLst>
            <a:rect l="0" t="0" r="r" b="b"/>
            <a:pathLst>
              <a:path w="377" h="288">
                <a:moveTo>
                  <a:pt x="0" y="0"/>
                </a:moveTo>
                <a:lnTo>
                  <a:pt x="0" y="288"/>
                </a:lnTo>
                <a:lnTo>
                  <a:pt x="377" y="288"/>
                </a:lnTo>
              </a:path>
            </a:pathLst>
          </a:custGeom>
          <a:noFill/>
          <a:ln w="28575" cap="flat" cmpd="sng">
            <a:solidFill>
              <a:srgbClr val="FF00FF"/>
            </a:solidFill>
            <a:prstDash val="solid"/>
            <a:round/>
            <a:headEnd/>
            <a:tailEnd/>
          </a:ln>
          <a:effectLst/>
          <a:extLst>
            <a:ext uri="{909E8E84-426E-40DD-AFC4-6F175D3DCCD1}">
              <a14:hiddenFill xmlns:a14="http://schemas.microsoft.com/office/drawing/2010/main">
                <a:gradFill rotWithShape="0">
                  <a:gsLst>
                    <a:gs pos="0">
                      <a:schemeClr val="bg1"/>
                    </a:gs>
                    <a:gs pos="100000">
                      <a:srgbClr val="EBFFEB"/>
                    </a:gs>
                  </a:gsLst>
                  <a:path path="rect">
                    <a:fillToRect l="50000" t="50000" r="50000" b="50000"/>
                  </a:path>
                </a:gra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117" name="Rectangle 23">
            <a:extLst>
              <a:ext uri="{FF2B5EF4-FFF2-40B4-BE49-F238E27FC236}">
                <a16:creationId xmlns:a16="http://schemas.microsoft.com/office/drawing/2014/main" id="{B6E2DFC6-85D9-4E0F-AE27-BE0DEDA5F52D}"/>
              </a:ext>
            </a:extLst>
          </p:cNvPr>
          <p:cNvSpPr>
            <a:spLocks noChangeArrowheads="1"/>
          </p:cNvSpPr>
          <p:nvPr/>
        </p:nvSpPr>
        <p:spPr bwMode="auto">
          <a:xfrm>
            <a:off x="4672013" y="5249863"/>
            <a:ext cx="2317750" cy="519112"/>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800" baseline="0">
                <a:solidFill>
                  <a:srgbClr val="000000"/>
                </a:solidFill>
                <a:ea typeface="宋体" panose="02010600030101010101" pitchFamily="2" charset="-122"/>
              </a:rPr>
              <a:t>2  1…………0</a:t>
            </a:r>
          </a:p>
        </p:txBody>
      </p:sp>
      <p:sp>
        <p:nvSpPr>
          <p:cNvPr id="118" name="Freeform 24">
            <a:extLst>
              <a:ext uri="{FF2B5EF4-FFF2-40B4-BE49-F238E27FC236}">
                <a16:creationId xmlns:a16="http://schemas.microsoft.com/office/drawing/2014/main" id="{4132A970-D658-4944-9C17-B8FEE6A6A048}"/>
              </a:ext>
            </a:extLst>
          </p:cNvPr>
          <p:cNvSpPr>
            <a:spLocks/>
          </p:cNvSpPr>
          <p:nvPr/>
        </p:nvSpPr>
        <p:spPr bwMode="auto">
          <a:xfrm>
            <a:off x="5046663" y="5318126"/>
            <a:ext cx="774700" cy="352425"/>
          </a:xfrm>
          <a:custGeom>
            <a:avLst/>
            <a:gdLst>
              <a:gd name="T0" fmla="*/ 0 w 377"/>
              <a:gd name="T1" fmla="*/ 0 h 288"/>
              <a:gd name="T2" fmla="*/ 0 w 377"/>
              <a:gd name="T3" fmla="*/ 2147483646 h 288"/>
              <a:gd name="T4" fmla="*/ 2147483646 w 377"/>
              <a:gd name="T5" fmla="*/ 2147483646 h 288"/>
              <a:gd name="T6" fmla="*/ 0 60000 65536"/>
              <a:gd name="T7" fmla="*/ 0 60000 65536"/>
              <a:gd name="T8" fmla="*/ 0 60000 65536"/>
            </a:gdLst>
            <a:ahLst/>
            <a:cxnLst>
              <a:cxn ang="T6">
                <a:pos x="T0" y="T1"/>
              </a:cxn>
              <a:cxn ang="T7">
                <a:pos x="T2" y="T3"/>
              </a:cxn>
              <a:cxn ang="T8">
                <a:pos x="T4" y="T5"/>
              </a:cxn>
            </a:cxnLst>
            <a:rect l="0" t="0" r="r" b="b"/>
            <a:pathLst>
              <a:path w="377" h="288">
                <a:moveTo>
                  <a:pt x="0" y="0"/>
                </a:moveTo>
                <a:lnTo>
                  <a:pt x="0" y="288"/>
                </a:lnTo>
                <a:lnTo>
                  <a:pt x="377" y="288"/>
                </a:lnTo>
              </a:path>
            </a:pathLst>
          </a:custGeom>
          <a:noFill/>
          <a:ln w="28575" cap="flat" cmpd="sng">
            <a:solidFill>
              <a:srgbClr val="FF00FF"/>
            </a:solidFill>
            <a:prstDash val="solid"/>
            <a:round/>
            <a:headEnd/>
            <a:tailEnd/>
          </a:ln>
          <a:effectLst/>
          <a:extLst>
            <a:ext uri="{909E8E84-426E-40DD-AFC4-6F175D3DCCD1}">
              <a14:hiddenFill xmlns:a14="http://schemas.microsoft.com/office/drawing/2010/main">
                <a:gradFill rotWithShape="0">
                  <a:gsLst>
                    <a:gs pos="0">
                      <a:schemeClr val="bg1"/>
                    </a:gs>
                    <a:gs pos="100000">
                      <a:srgbClr val="EBFFEB"/>
                    </a:gs>
                  </a:gsLst>
                  <a:path path="rect">
                    <a:fillToRect l="50000" t="50000" r="50000" b="50000"/>
                  </a:path>
                </a:gra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119" name="Rectangle 25">
            <a:extLst>
              <a:ext uri="{FF2B5EF4-FFF2-40B4-BE49-F238E27FC236}">
                <a16:creationId xmlns:a16="http://schemas.microsoft.com/office/drawing/2014/main" id="{EEC386D8-C969-4855-93C9-B1D7E549FC5E}"/>
              </a:ext>
            </a:extLst>
          </p:cNvPr>
          <p:cNvSpPr>
            <a:spLocks noChangeArrowheads="1"/>
          </p:cNvSpPr>
          <p:nvPr/>
        </p:nvSpPr>
        <p:spPr bwMode="auto">
          <a:xfrm>
            <a:off x="4672013" y="5672138"/>
            <a:ext cx="2317750" cy="519112"/>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kumimoji="1" lang="en-US" altLang="zh-CN" sz="2800" baseline="0">
                <a:solidFill>
                  <a:srgbClr val="000000"/>
                </a:solidFill>
                <a:ea typeface="宋体" panose="02010600030101010101" pitchFamily="2" charset="-122"/>
              </a:rPr>
              <a:t>2  0…………1</a:t>
            </a:r>
          </a:p>
        </p:txBody>
      </p:sp>
      <p:sp>
        <p:nvSpPr>
          <p:cNvPr id="120" name="Freeform 26">
            <a:extLst>
              <a:ext uri="{FF2B5EF4-FFF2-40B4-BE49-F238E27FC236}">
                <a16:creationId xmlns:a16="http://schemas.microsoft.com/office/drawing/2014/main" id="{BAF1B81D-86A3-4BC1-ACE2-49DF280B7881}"/>
              </a:ext>
            </a:extLst>
          </p:cNvPr>
          <p:cNvSpPr>
            <a:spLocks/>
          </p:cNvSpPr>
          <p:nvPr/>
        </p:nvSpPr>
        <p:spPr bwMode="auto">
          <a:xfrm>
            <a:off x="5046663" y="5740401"/>
            <a:ext cx="774700" cy="352425"/>
          </a:xfrm>
          <a:custGeom>
            <a:avLst/>
            <a:gdLst>
              <a:gd name="T0" fmla="*/ 0 w 377"/>
              <a:gd name="T1" fmla="*/ 0 h 288"/>
              <a:gd name="T2" fmla="*/ 0 w 377"/>
              <a:gd name="T3" fmla="*/ 2147483646 h 288"/>
              <a:gd name="T4" fmla="*/ 2147483646 w 377"/>
              <a:gd name="T5" fmla="*/ 2147483646 h 288"/>
              <a:gd name="T6" fmla="*/ 0 60000 65536"/>
              <a:gd name="T7" fmla="*/ 0 60000 65536"/>
              <a:gd name="T8" fmla="*/ 0 60000 65536"/>
            </a:gdLst>
            <a:ahLst/>
            <a:cxnLst>
              <a:cxn ang="T6">
                <a:pos x="T0" y="T1"/>
              </a:cxn>
              <a:cxn ang="T7">
                <a:pos x="T2" y="T3"/>
              </a:cxn>
              <a:cxn ang="T8">
                <a:pos x="T4" y="T5"/>
              </a:cxn>
            </a:cxnLst>
            <a:rect l="0" t="0" r="r" b="b"/>
            <a:pathLst>
              <a:path w="377" h="288">
                <a:moveTo>
                  <a:pt x="0" y="0"/>
                </a:moveTo>
                <a:lnTo>
                  <a:pt x="0" y="288"/>
                </a:lnTo>
                <a:lnTo>
                  <a:pt x="377" y="288"/>
                </a:lnTo>
              </a:path>
            </a:pathLst>
          </a:custGeom>
          <a:noFill/>
          <a:ln w="28575" cap="flat" cmpd="sng">
            <a:solidFill>
              <a:srgbClr val="FF00FF"/>
            </a:solidFill>
            <a:prstDash val="solid"/>
            <a:round/>
            <a:headEnd/>
            <a:tailEnd/>
          </a:ln>
          <a:effectLst/>
          <a:extLst>
            <a:ext uri="{909E8E84-426E-40DD-AFC4-6F175D3DCCD1}">
              <a14:hiddenFill xmlns:a14="http://schemas.microsoft.com/office/drawing/2010/main">
                <a:gradFill rotWithShape="0">
                  <a:gsLst>
                    <a:gs pos="0">
                      <a:schemeClr val="bg1"/>
                    </a:gs>
                    <a:gs pos="100000">
                      <a:srgbClr val="EBFFEB"/>
                    </a:gs>
                  </a:gsLst>
                  <a:path path="rect">
                    <a:fillToRect l="50000" t="50000" r="50000" b="50000"/>
                  </a:path>
                </a:grad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121" name="Line 27">
            <a:extLst>
              <a:ext uri="{FF2B5EF4-FFF2-40B4-BE49-F238E27FC236}">
                <a16:creationId xmlns:a16="http://schemas.microsoft.com/office/drawing/2014/main" id="{FD8F291F-6CA0-444B-8641-F9AC677CB0F2}"/>
              </a:ext>
            </a:extLst>
          </p:cNvPr>
          <p:cNvSpPr>
            <a:spLocks noChangeShapeType="1"/>
          </p:cNvSpPr>
          <p:nvPr/>
        </p:nvSpPr>
        <p:spPr bwMode="auto">
          <a:xfrm flipH="1" flipV="1">
            <a:off x="7427913" y="2897189"/>
            <a:ext cx="15794" cy="3117848"/>
          </a:xfrm>
          <a:prstGeom prst="line">
            <a:avLst/>
          </a:prstGeom>
          <a:noFill/>
          <a:ln w="571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8">
                                            <p:txEl>
                                              <p:pRg st="0" end="0"/>
                                            </p:txEl>
                                          </p:spTgt>
                                        </p:tgtEl>
                                        <p:attrNameLst>
                                          <p:attrName>style.visibility</p:attrName>
                                        </p:attrNameLst>
                                      </p:cBhvr>
                                      <p:to>
                                        <p:strVal val="visible"/>
                                      </p:to>
                                    </p:set>
                                    <p:animEffect transition="in" filter="wipe(left)">
                                      <p:cBhvr>
                                        <p:cTn id="45"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autoUpdateAnimBg="0"/>
      <p:bldP spid="101" grpId="0"/>
      <p:bldP spid="102" grpId="0"/>
      <p:bldP spid="103" grpId="0"/>
      <p:bldP spid="104" grpId="0"/>
      <p:bldP spid="107" grpId="0"/>
      <p:bldP spid="108" grpId="0"/>
      <p:bldP spid="117" grpId="0"/>
      <p:bldP spid="1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3224F386-2037-4899-9DCB-C0D8A31A102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248DC6DB-B50D-4D78-AB83-340EE7D9D4CD}" type="slidenum">
              <a:rPr lang="en-US" altLang="zh-CN" sz="1600"/>
              <a:pPr>
                <a:spcBef>
                  <a:spcPct val="0"/>
                </a:spcBef>
                <a:buClrTx/>
                <a:buFontTx/>
                <a:buNone/>
              </a:pPr>
              <a:t>41</a:t>
            </a:fld>
            <a:endParaRPr lang="en-US" altLang="zh-CN" sz="1600" dirty="0"/>
          </a:p>
        </p:txBody>
      </p:sp>
      <p:sp>
        <p:nvSpPr>
          <p:cNvPr id="54275" name="Rectangle 66">
            <a:extLst>
              <a:ext uri="{FF2B5EF4-FFF2-40B4-BE49-F238E27FC236}">
                <a16:creationId xmlns:a16="http://schemas.microsoft.com/office/drawing/2014/main" id="{98EC75B2-8323-4A12-A5B7-63FD49F81BEA}"/>
              </a:ext>
            </a:extLst>
          </p:cNvPr>
          <p:cNvSpPr>
            <a:spLocks noGrp="1" noChangeArrowheads="1"/>
          </p:cNvSpPr>
          <p:nvPr>
            <p:ph type="title"/>
          </p:nvPr>
        </p:nvSpPr>
        <p:spPr/>
        <p:txBody>
          <a:bodyPr/>
          <a:lstStyle/>
          <a:p>
            <a:r>
              <a:rPr lang="en-US" altLang="zh-CN" dirty="0">
                <a:ea typeface="宋体" panose="02010600030101010101" pitchFamily="2" charset="-122"/>
              </a:rPr>
              <a:t>Convert the Fractional Part</a:t>
            </a:r>
          </a:p>
        </p:txBody>
      </p:sp>
      <p:sp>
        <p:nvSpPr>
          <p:cNvPr id="54276" name="Rectangle 67">
            <a:extLst>
              <a:ext uri="{FF2B5EF4-FFF2-40B4-BE49-F238E27FC236}">
                <a16:creationId xmlns:a16="http://schemas.microsoft.com/office/drawing/2014/main" id="{E37998B7-BEB7-4C9F-9C1B-A435877648D6}"/>
              </a:ext>
            </a:extLst>
          </p:cNvPr>
          <p:cNvSpPr>
            <a:spLocks noGrp="1" noChangeArrowheads="1"/>
          </p:cNvSpPr>
          <p:nvPr>
            <p:ph type="body" idx="1"/>
          </p:nvPr>
        </p:nvSpPr>
        <p:spPr/>
        <p:txBody>
          <a:bodyPr/>
          <a:lstStyle/>
          <a:p>
            <a:r>
              <a:rPr lang="en-US" altLang="zh-CN" sz="2800" b="1" dirty="0">
                <a:solidFill>
                  <a:srgbClr val="000000"/>
                </a:solidFill>
                <a:ea typeface="宋体" panose="02010600030101010101" pitchFamily="2" charset="-122"/>
              </a:rPr>
              <a:t>Repeatedly multiply the fraction by the new radix and save the integer digits that result.  The digits for the new radix are the integer digits in</a:t>
            </a:r>
            <a:r>
              <a:rPr lang="en-US" altLang="zh-CN" sz="2800" b="1" i="1" dirty="0">
                <a:solidFill>
                  <a:srgbClr val="000000"/>
                </a:solidFill>
                <a:ea typeface="宋体" panose="02010600030101010101" pitchFamily="2" charset="-122"/>
              </a:rPr>
              <a:t> order </a:t>
            </a:r>
            <a:r>
              <a:rPr lang="en-US" altLang="zh-CN" sz="2800" b="1" dirty="0">
                <a:ea typeface="宋体" panose="02010600030101010101" pitchFamily="2" charset="-122"/>
              </a:rPr>
              <a:t>of their computation.</a:t>
            </a:r>
            <a:r>
              <a:rPr lang="en-US" altLang="zh-CN" sz="2800" b="1" i="1" dirty="0">
                <a:solidFill>
                  <a:srgbClr val="000000"/>
                </a:solidFill>
                <a:ea typeface="宋体" panose="02010600030101010101" pitchFamily="2" charset="-122"/>
              </a:rPr>
              <a:t> </a:t>
            </a:r>
          </a:p>
          <a:p>
            <a:pPr lvl="1"/>
            <a:r>
              <a:rPr lang="en-US" altLang="zh-CN" sz="2400" b="1" dirty="0">
                <a:ea typeface="宋体" panose="02010600030101010101" pitchFamily="2" charset="-122"/>
              </a:rPr>
              <a:t>If the new radix is &gt; 10, then convert all remainders &gt; 10 to digits A, B, … </a:t>
            </a:r>
          </a:p>
        </p:txBody>
      </p:sp>
      <p:sp>
        <p:nvSpPr>
          <p:cNvPr id="54277" name="Rectangle 20">
            <a:extLst>
              <a:ext uri="{FF2B5EF4-FFF2-40B4-BE49-F238E27FC236}">
                <a16:creationId xmlns:a16="http://schemas.microsoft.com/office/drawing/2014/main" id="{185775C8-2DFC-42C8-9ACE-05C0DD9CDC5A}"/>
              </a:ext>
            </a:extLst>
          </p:cNvPr>
          <p:cNvSpPr>
            <a:spLocks noChangeArrowheads="1"/>
          </p:cNvSpPr>
          <p:nvPr/>
        </p:nvSpPr>
        <p:spPr bwMode="auto">
          <a:xfrm>
            <a:off x="2428503" y="33353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78" name="Rectangle 23">
            <a:extLst>
              <a:ext uri="{FF2B5EF4-FFF2-40B4-BE49-F238E27FC236}">
                <a16:creationId xmlns:a16="http://schemas.microsoft.com/office/drawing/2014/main" id="{58066DB2-BA4A-4832-9D96-A5160E48A3EE}"/>
              </a:ext>
            </a:extLst>
          </p:cNvPr>
          <p:cNvSpPr>
            <a:spLocks noChangeArrowheads="1"/>
          </p:cNvSpPr>
          <p:nvPr/>
        </p:nvSpPr>
        <p:spPr bwMode="auto">
          <a:xfrm>
            <a:off x="2428503" y="4054475"/>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79" name="Rectangle 24">
            <a:extLst>
              <a:ext uri="{FF2B5EF4-FFF2-40B4-BE49-F238E27FC236}">
                <a16:creationId xmlns:a16="http://schemas.microsoft.com/office/drawing/2014/main" id="{F0C0290C-994C-4CD3-B561-5E586F5A39C5}"/>
              </a:ext>
            </a:extLst>
          </p:cNvPr>
          <p:cNvSpPr>
            <a:spLocks noChangeArrowheads="1"/>
          </p:cNvSpPr>
          <p:nvPr/>
        </p:nvSpPr>
        <p:spPr bwMode="auto">
          <a:xfrm>
            <a:off x="3194019" y="4413250"/>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endParaRPr lang="zh-CN" altLang="zh-CN" sz="2400" b="1" baseline="0">
              <a:solidFill>
                <a:schemeClr val="accent2"/>
              </a:solidFill>
              <a:ea typeface="宋体" panose="02010600030101010101" pitchFamily="2" charset="-122"/>
            </a:endParaRPr>
          </a:p>
        </p:txBody>
      </p:sp>
      <p:sp>
        <p:nvSpPr>
          <p:cNvPr id="54280" name="Rectangle 28">
            <a:extLst>
              <a:ext uri="{FF2B5EF4-FFF2-40B4-BE49-F238E27FC236}">
                <a16:creationId xmlns:a16="http://schemas.microsoft.com/office/drawing/2014/main" id="{63550536-EA56-4664-869E-349BAA8A2D37}"/>
              </a:ext>
            </a:extLst>
          </p:cNvPr>
          <p:cNvSpPr>
            <a:spLocks noChangeArrowheads="1"/>
          </p:cNvSpPr>
          <p:nvPr/>
        </p:nvSpPr>
        <p:spPr bwMode="auto">
          <a:xfrm>
            <a:off x="7203703" y="44132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1" name="Rectangle 33">
            <a:extLst>
              <a:ext uri="{FF2B5EF4-FFF2-40B4-BE49-F238E27FC236}">
                <a16:creationId xmlns:a16="http://schemas.microsoft.com/office/drawing/2014/main" id="{98C8B677-F4B4-4830-A299-4AE53CB907F1}"/>
              </a:ext>
            </a:extLst>
          </p:cNvPr>
          <p:cNvSpPr>
            <a:spLocks noChangeArrowheads="1"/>
          </p:cNvSpPr>
          <p:nvPr/>
        </p:nvSpPr>
        <p:spPr bwMode="auto">
          <a:xfrm>
            <a:off x="7092578" y="47736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2" name="Rectangle 38">
            <a:extLst>
              <a:ext uri="{FF2B5EF4-FFF2-40B4-BE49-F238E27FC236}">
                <a16:creationId xmlns:a16="http://schemas.microsoft.com/office/drawing/2014/main" id="{6E64D8D7-2A0C-433A-819D-8A452205B86E}"/>
              </a:ext>
            </a:extLst>
          </p:cNvPr>
          <p:cNvSpPr>
            <a:spLocks noChangeArrowheads="1"/>
          </p:cNvSpPr>
          <p:nvPr/>
        </p:nvSpPr>
        <p:spPr bwMode="auto">
          <a:xfrm>
            <a:off x="7068766" y="513238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3" name="Rectangle 55">
            <a:extLst>
              <a:ext uri="{FF2B5EF4-FFF2-40B4-BE49-F238E27FC236}">
                <a16:creationId xmlns:a16="http://schemas.microsoft.com/office/drawing/2014/main" id="{90C8221B-B8E7-4E8C-847A-BAEF5E50018F}"/>
              </a:ext>
            </a:extLst>
          </p:cNvPr>
          <p:cNvSpPr>
            <a:spLocks noChangeArrowheads="1"/>
          </p:cNvSpPr>
          <p:nvPr/>
        </p:nvSpPr>
        <p:spPr bwMode="auto">
          <a:xfrm>
            <a:off x="3792166" y="26225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4" name="Rectangle 57">
            <a:extLst>
              <a:ext uri="{FF2B5EF4-FFF2-40B4-BE49-F238E27FC236}">
                <a16:creationId xmlns:a16="http://schemas.microsoft.com/office/drawing/2014/main" id="{9BED246A-21E9-4300-984A-F26A242671B4}"/>
              </a:ext>
            </a:extLst>
          </p:cNvPr>
          <p:cNvSpPr>
            <a:spLocks noChangeArrowheads="1"/>
          </p:cNvSpPr>
          <p:nvPr/>
        </p:nvSpPr>
        <p:spPr bwMode="auto">
          <a:xfrm>
            <a:off x="7813303" y="26225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5" name="Rectangle 64">
            <a:extLst>
              <a:ext uri="{FF2B5EF4-FFF2-40B4-BE49-F238E27FC236}">
                <a16:creationId xmlns:a16="http://schemas.microsoft.com/office/drawing/2014/main" id="{9CB24AD4-8E03-418B-9C29-5712DC3D816C}"/>
              </a:ext>
            </a:extLst>
          </p:cNvPr>
          <p:cNvSpPr>
            <a:spLocks noChangeArrowheads="1"/>
          </p:cNvSpPr>
          <p:nvPr/>
        </p:nvSpPr>
        <p:spPr bwMode="auto">
          <a:xfrm>
            <a:off x="6714753" y="2974975"/>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54286" name="Rectangle 65">
            <a:extLst>
              <a:ext uri="{FF2B5EF4-FFF2-40B4-BE49-F238E27FC236}">
                <a16:creationId xmlns:a16="http://schemas.microsoft.com/office/drawing/2014/main" id="{5BEB4E53-4A1D-455F-9F9A-5911F1087AB2}"/>
              </a:ext>
            </a:extLst>
          </p:cNvPr>
          <p:cNvSpPr>
            <a:spLocks noChangeArrowheads="1"/>
          </p:cNvSpPr>
          <p:nvPr/>
        </p:nvSpPr>
        <p:spPr bwMode="auto">
          <a:xfrm>
            <a:off x="4397003" y="36941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Tree>
    <p:extLst>
      <p:ext uri="{BB962C8B-B14F-4D97-AF65-F5344CB8AC3E}">
        <p14:creationId xmlns:p14="http://schemas.microsoft.com/office/powerpoint/2010/main" val="4381509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0BC872DF-9CCA-4B5F-89B3-C0B1B62263CC}"/>
              </a:ext>
            </a:extLst>
          </p:cNvPr>
          <p:cNvSpPr>
            <a:spLocks noGrp="1" noChangeArrowheads="1"/>
          </p:cNvSpPr>
          <p:nvPr>
            <p:ph type="title"/>
          </p:nvPr>
        </p:nvSpPr>
        <p:spPr/>
        <p:txBody>
          <a:bodyPr/>
          <a:lstStyle/>
          <a:p>
            <a:r>
              <a:rPr lang="en-US" altLang="zh-CN">
                <a:ea typeface="宋体" panose="02010600030101010101" pitchFamily="2" charset="-122"/>
              </a:rPr>
              <a:t>Example: Convert 0.6875</a:t>
            </a:r>
            <a:r>
              <a:rPr lang="en-US" altLang="zh-CN" baseline="-25000">
                <a:ea typeface="宋体" panose="02010600030101010101" pitchFamily="2" charset="-122"/>
              </a:rPr>
              <a:t>10 </a:t>
            </a:r>
            <a:r>
              <a:rPr lang="en-US" altLang="zh-CN">
                <a:ea typeface="宋体" panose="02010600030101010101" pitchFamily="2" charset="-122"/>
              </a:rPr>
              <a:t> To Base 2</a:t>
            </a:r>
          </a:p>
        </p:txBody>
      </p:sp>
      <p:sp>
        <p:nvSpPr>
          <p:cNvPr id="58371" name="Rectangle 3">
            <a:extLst>
              <a:ext uri="{FF2B5EF4-FFF2-40B4-BE49-F238E27FC236}">
                <a16:creationId xmlns:a16="http://schemas.microsoft.com/office/drawing/2014/main" id="{E45E3168-715A-4397-9DBA-6DC13E95AA0E}"/>
              </a:ext>
            </a:extLst>
          </p:cNvPr>
          <p:cNvSpPr>
            <a:spLocks noChangeArrowheads="1"/>
          </p:cNvSpPr>
          <p:nvPr/>
        </p:nvSpPr>
        <p:spPr bwMode="auto">
          <a:xfrm>
            <a:off x="2841625" y="2940050"/>
            <a:ext cx="4425950" cy="522288"/>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sz="2800" baseline="0">
                <a:solidFill>
                  <a:srgbClr val="000000"/>
                </a:solidFill>
                <a:ea typeface="宋体" panose="02010600030101010101" pitchFamily="2" charset="-122"/>
              </a:rPr>
              <a:t>2× 0.6875………… = </a:t>
            </a:r>
            <a:r>
              <a:rPr kumimoji="1" lang="en-US" altLang="zh-CN" sz="2800" baseline="0">
                <a:solidFill>
                  <a:srgbClr val="FF3300"/>
                </a:solidFill>
                <a:ea typeface="宋体" panose="02010600030101010101" pitchFamily="2" charset="-122"/>
              </a:rPr>
              <a:t>1</a:t>
            </a:r>
            <a:r>
              <a:rPr kumimoji="1" lang="en-US" altLang="zh-CN" sz="2800" baseline="0">
                <a:solidFill>
                  <a:srgbClr val="000000"/>
                </a:solidFill>
                <a:ea typeface="宋体" panose="02010600030101010101" pitchFamily="2" charset="-122"/>
              </a:rPr>
              <a:t>.375</a:t>
            </a:r>
          </a:p>
        </p:txBody>
      </p:sp>
      <p:sp>
        <p:nvSpPr>
          <p:cNvPr id="58372" name="Line 4">
            <a:extLst>
              <a:ext uri="{FF2B5EF4-FFF2-40B4-BE49-F238E27FC236}">
                <a16:creationId xmlns:a16="http://schemas.microsoft.com/office/drawing/2014/main" id="{BBDAAA99-5A2B-4AC6-9C58-98C3CBA70597}"/>
              </a:ext>
            </a:extLst>
          </p:cNvPr>
          <p:cNvSpPr>
            <a:spLocks noChangeShapeType="1"/>
          </p:cNvSpPr>
          <p:nvPr/>
        </p:nvSpPr>
        <p:spPr bwMode="auto">
          <a:xfrm flipV="1">
            <a:off x="2736850" y="3397250"/>
            <a:ext cx="2362200"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30" name="Text Box 6">
            <a:extLst>
              <a:ext uri="{FF2B5EF4-FFF2-40B4-BE49-F238E27FC236}">
                <a16:creationId xmlns:a16="http://schemas.microsoft.com/office/drawing/2014/main" id="{8F2CADD6-7B33-4270-A3F7-7CF171DB4D61}"/>
              </a:ext>
            </a:extLst>
          </p:cNvPr>
          <p:cNvSpPr txBox="1">
            <a:spLocks noChangeArrowheads="1"/>
          </p:cNvSpPr>
          <p:nvPr/>
        </p:nvSpPr>
        <p:spPr bwMode="auto">
          <a:xfrm>
            <a:off x="4422775" y="1962151"/>
            <a:ext cx="33543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600" b="1" baseline="0">
                <a:solidFill>
                  <a:srgbClr val="000000"/>
                </a:solidFill>
                <a:ea typeface="宋体" panose="02010600030101010101" pitchFamily="2" charset="-122"/>
              </a:rPr>
              <a:t>   </a:t>
            </a:r>
            <a:r>
              <a:rPr kumimoji="1" lang="en-US" altLang="zh-CN" sz="2600" b="1" baseline="0">
                <a:solidFill>
                  <a:srgbClr val="000000"/>
                </a:solidFill>
                <a:ea typeface="宋体" panose="02010600030101010101" pitchFamily="2" charset="-122"/>
              </a:rPr>
              <a:t>(0.6875)</a:t>
            </a:r>
            <a:r>
              <a:rPr kumimoji="1" lang="en-US" altLang="zh-CN" sz="2600" b="1">
                <a:solidFill>
                  <a:srgbClr val="000000"/>
                </a:solidFill>
                <a:ea typeface="宋体" panose="02010600030101010101" pitchFamily="2" charset="-122"/>
              </a:rPr>
              <a:t>10 </a:t>
            </a:r>
            <a:r>
              <a:rPr kumimoji="1" lang="en-US" altLang="zh-CN" sz="2600" b="1" baseline="0">
                <a:solidFill>
                  <a:srgbClr val="000000"/>
                </a:solidFill>
                <a:ea typeface="宋体" panose="02010600030101010101" pitchFamily="2" charset="-122"/>
              </a:rPr>
              <a:t>= (0.1011)</a:t>
            </a:r>
            <a:r>
              <a:rPr kumimoji="1" lang="en-US" altLang="zh-CN" sz="2600" b="1">
                <a:solidFill>
                  <a:srgbClr val="000000"/>
                </a:solidFill>
                <a:ea typeface="宋体" panose="02010600030101010101" pitchFamily="2" charset="-122"/>
              </a:rPr>
              <a:t>2</a:t>
            </a:r>
          </a:p>
        </p:txBody>
      </p:sp>
      <p:sp>
        <p:nvSpPr>
          <p:cNvPr id="31" name="Rectangle 7">
            <a:extLst>
              <a:ext uri="{FF2B5EF4-FFF2-40B4-BE49-F238E27FC236}">
                <a16:creationId xmlns:a16="http://schemas.microsoft.com/office/drawing/2014/main" id="{AE993988-839C-4902-8984-42BDB7A727E9}"/>
              </a:ext>
            </a:extLst>
          </p:cNvPr>
          <p:cNvSpPr>
            <a:spLocks noChangeArrowheads="1"/>
          </p:cNvSpPr>
          <p:nvPr/>
        </p:nvSpPr>
        <p:spPr bwMode="auto">
          <a:xfrm>
            <a:off x="2841626" y="3321050"/>
            <a:ext cx="4067175" cy="522288"/>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sz="2800" baseline="0">
                <a:solidFill>
                  <a:srgbClr val="000000"/>
                </a:solidFill>
                <a:ea typeface="宋体" panose="02010600030101010101" pitchFamily="2" charset="-122"/>
              </a:rPr>
              <a:t>2× 0.375………… = </a:t>
            </a:r>
            <a:r>
              <a:rPr kumimoji="1" lang="en-US" altLang="zh-CN" sz="2800" baseline="0">
                <a:solidFill>
                  <a:srgbClr val="FF3300"/>
                </a:solidFill>
                <a:ea typeface="宋体" panose="02010600030101010101" pitchFamily="2" charset="-122"/>
              </a:rPr>
              <a:t>0</a:t>
            </a:r>
            <a:r>
              <a:rPr kumimoji="1" lang="en-US" altLang="zh-CN" sz="2800" baseline="0">
                <a:solidFill>
                  <a:srgbClr val="000000"/>
                </a:solidFill>
                <a:ea typeface="宋体" panose="02010600030101010101" pitchFamily="2" charset="-122"/>
              </a:rPr>
              <a:t>.75</a:t>
            </a:r>
          </a:p>
        </p:txBody>
      </p:sp>
      <p:sp>
        <p:nvSpPr>
          <p:cNvPr id="32" name="Line 8">
            <a:extLst>
              <a:ext uri="{FF2B5EF4-FFF2-40B4-BE49-F238E27FC236}">
                <a16:creationId xmlns:a16="http://schemas.microsoft.com/office/drawing/2014/main" id="{B7E39374-D55F-4643-B435-90A2F69C7192}"/>
              </a:ext>
            </a:extLst>
          </p:cNvPr>
          <p:cNvSpPr>
            <a:spLocks noChangeShapeType="1"/>
          </p:cNvSpPr>
          <p:nvPr/>
        </p:nvSpPr>
        <p:spPr bwMode="auto">
          <a:xfrm flipV="1">
            <a:off x="2736850" y="3765550"/>
            <a:ext cx="2362200"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33" name="Rectangle 9">
            <a:extLst>
              <a:ext uri="{FF2B5EF4-FFF2-40B4-BE49-F238E27FC236}">
                <a16:creationId xmlns:a16="http://schemas.microsoft.com/office/drawing/2014/main" id="{C62D5E89-13ED-415B-AAD7-317922E48C88}"/>
              </a:ext>
            </a:extLst>
          </p:cNvPr>
          <p:cNvSpPr>
            <a:spLocks noChangeArrowheads="1"/>
          </p:cNvSpPr>
          <p:nvPr/>
        </p:nvSpPr>
        <p:spPr bwMode="auto">
          <a:xfrm>
            <a:off x="2841626" y="3689350"/>
            <a:ext cx="3706813" cy="522288"/>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sz="2800" baseline="0">
                <a:solidFill>
                  <a:srgbClr val="000000"/>
                </a:solidFill>
                <a:ea typeface="宋体" panose="02010600030101010101" pitchFamily="2" charset="-122"/>
              </a:rPr>
              <a:t>2× 0.75………… = </a:t>
            </a:r>
            <a:r>
              <a:rPr kumimoji="1" lang="en-US" altLang="zh-CN" sz="2800" baseline="0">
                <a:solidFill>
                  <a:srgbClr val="FF3300"/>
                </a:solidFill>
                <a:ea typeface="宋体" panose="02010600030101010101" pitchFamily="2" charset="-122"/>
              </a:rPr>
              <a:t>1</a:t>
            </a:r>
            <a:r>
              <a:rPr kumimoji="1" lang="en-US" altLang="zh-CN" sz="2800" baseline="0">
                <a:solidFill>
                  <a:srgbClr val="000000"/>
                </a:solidFill>
                <a:ea typeface="宋体" panose="02010600030101010101" pitchFamily="2" charset="-122"/>
              </a:rPr>
              <a:t>.5</a:t>
            </a:r>
          </a:p>
        </p:txBody>
      </p:sp>
      <p:sp>
        <p:nvSpPr>
          <p:cNvPr id="34" name="Line 10">
            <a:extLst>
              <a:ext uri="{FF2B5EF4-FFF2-40B4-BE49-F238E27FC236}">
                <a16:creationId xmlns:a16="http://schemas.microsoft.com/office/drawing/2014/main" id="{12326E47-326C-491E-93C6-CE671D1E61E9}"/>
              </a:ext>
            </a:extLst>
          </p:cNvPr>
          <p:cNvSpPr>
            <a:spLocks noChangeShapeType="1"/>
          </p:cNvSpPr>
          <p:nvPr/>
        </p:nvSpPr>
        <p:spPr bwMode="auto">
          <a:xfrm flipV="1">
            <a:off x="2736850" y="4146550"/>
            <a:ext cx="2362200"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
        <p:nvSpPr>
          <p:cNvPr id="35" name="Rectangle 11">
            <a:extLst>
              <a:ext uri="{FF2B5EF4-FFF2-40B4-BE49-F238E27FC236}">
                <a16:creationId xmlns:a16="http://schemas.microsoft.com/office/drawing/2014/main" id="{2E2CC196-7CB3-429F-B57D-B6D986954068}"/>
              </a:ext>
            </a:extLst>
          </p:cNvPr>
          <p:cNvSpPr>
            <a:spLocks noChangeArrowheads="1"/>
          </p:cNvSpPr>
          <p:nvPr/>
        </p:nvSpPr>
        <p:spPr bwMode="auto">
          <a:xfrm>
            <a:off x="2841625" y="4083050"/>
            <a:ext cx="3259138" cy="522288"/>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EBFFEB"/>
                    </a:gs>
                  </a:gsLst>
                  <a:path path="shape">
                    <a:fillToRect l="50000" t="50000" r="50000" b="50000"/>
                  </a:path>
                </a:gra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en-US" altLang="zh-CN" sz="2800" baseline="0">
                <a:solidFill>
                  <a:srgbClr val="000000"/>
                </a:solidFill>
                <a:ea typeface="宋体" panose="02010600030101010101" pitchFamily="2" charset="-122"/>
              </a:rPr>
              <a:t>2× 0.5………… = </a:t>
            </a:r>
            <a:r>
              <a:rPr kumimoji="1" lang="en-US" altLang="zh-CN" sz="2800" baseline="0">
                <a:solidFill>
                  <a:srgbClr val="FF3300"/>
                </a:solidFill>
                <a:ea typeface="宋体" panose="02010600030101010101" pitchFamily="2" charset="-122"/>
              </a:rPr>
              <a:t>1</a:t>
            </a:r>
            <a:endParaRPr kumimoji="1" lang="en-US" altLang="zh-CN" sz="2800" baseline="0">
              <a:solidFill>
                <a:srgbClr val="000000"/>
              </a:solidFill>
              <a:ea typeface="宋体" panose="02010600030101010101" pitchFamily="2" charset="-122"/>
            </a:endParaRPr>
          </a:p>
        </p:txBody>
      </p:sp>
      <p:sp>
        <p:nvSpPr>
          <p:cNvPr id="53" name="Line 29">
            <a:extLst>
              <a:ext uri="{FF2B5EF4-FFF2-40B4-BE49-F238E27FC236}">
                <a16:creationId xmlns:a16="http://schemas.microsoft.com/office/drawing/2014/main" id="{10327E63-D2EB-454A-8C9E-FA9B3059EB76}"/>
              </a:ext>
            </a:extLst>
          </p:cNvPr>
          <p:cNvSpPr>
            <a:spLocks noChangeShapeType="1"/>
          </p:cNvSpPr>
          <p:nvPr/>
        </p:nvSpPr>
        <p:spPr bwMode="auto">
          <a:xfrm>
            <a:off x="8070851" y="3244850"/>
            <a:ext cx="11113" cy="1360488"/>
          </a:xfrm>
          <a:prstGeom prst="line">
            <a:avLst/>
          </a:prstGeom>
          <a:noFill/>
          <a:ln w="571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hlink"/>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left)">
                                      <p:cBhvr>
                                        <p:cTn id="2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autoUpdateAnimBg="0"/>
      <p:bldP spid="31" grpId="0"/>
      <p:bldP spid="33" grpId="0"/>
      <p:bldP spid="3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a:extLst>
              <a:ext uri="{FF2B5EF4-FFF2-40B4-BE49-F238E27FC236}">
                <a16:creationId xmlns:a16="http://schemas.microsoft.com/office/drawing/2014/main" id="{C8131962-34DA-43C2-96B0-573008422C0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FA218D27-4B9B-4C8F-9EF9-429D32A8C4A4}" type="slidenum">
              <a:rPr lang="en-US" altLang="zh-CN" sz="1600"/>
              <a:pPr>
                <a:spcBef>
                  <a:spcPct val="0"/>
                </a:spcBef>
                <a:buClrTx/>
                <a:buFontTx/>
                <a:buNone/>
              </a:pPr>
              <a:t>43</a:t>
            </a:fld>
            <a:endParaRPr lang="en-US" altLang="zh-CN" sz="1600" dirty="0"/>
          </a:p>
        </p:txBody>
      </p:sp>
      <p:sp>
        <p:nvSpPr>
          <p:cNvPr id="60419" name="Rectangle 2">
            <a:extLst>
              <a:ext uri="{FF2B5EF4-FFF2-40B4-BE49-F238E27FC236}">
                <a16:creationId xmlns:a16="http://schemas.microsoft.com/office/drawing/2014/main" id="{FDBC4C05-FDE6-4DDC-8EFF-CDC052BEEA21}"/>
              </a:ext>
            </a:extLst>
          </p:cNvPr>
          <p:cNvSpPr>
            <a:spLocks noGrp="1" noChangeArrowheads="1"/>
          </p:cNvSpPr>
          <p:nvPr>
            <p:ph type="title"/>
          </p:nvPr>
        </p:nvSpPr>
        <p:spPr/>
        <p:txBody>
          <a:bodyPr/>
          <a:lstStyle/>
          <a:p>
            <a:r>
              <a:rPr lang="en-US" altLang="zh-CN" dirty="0">
                <a:ea typeface="宋体" panose="02010600030101010101" pitchFamily="2" charset="-122"/>
              </a:rPr>
              <a:t>Convert 135.6875</a:t>
            </a:r>
            <a:r>
              <a:rPr lang="en-US" altLang="zh-CN" baseline="-25000" dirty="0">
                <a:ea typeface="宋体" panose="02010600030101010101" pitchFamily="2" charset="-122"/>
              </a:rPr>
              <a:t>10 </a:t>
            </a:r>
            <a:r>
              <a:rPr lang="en-US" altLang="zh-CN" dirty="0">
                <a:ea typeface="宋体" panose="02010600030101010101" pitchFamily="2" charset="-122"/>
              </a:rPr>
              <a:t> To Base2</a:t>
            </a:r>
          </a:p>
        </p:txBody>
      </p:sp>
      <p:sp>
        <p:nvSpPr>
          <p:cNvPr id="60420" name="Rectangle 22">
            <a:extLst>
              <a:ext uri="{FF2B5EF4-FFF2-40B4-BE49-F238E27FC236}">
                <a16:creationId xmlns:a16="http://schemas.microsoft.com/office/drawing/2014/main" id="{2D01915E-C9F3-4553-A0D6-0EB4A4D04673}"/>
              </a:ext>
            </a:extLst>
          </p:cNvPr>
          <p:cNvSpPr>
            <a:spLocks noGrp="1" noChangeArrowheads="1"/>
          </p:cNvSpPr>
          <p:nvPr>
            <p:ph type="body" idx="1"/>
          </p:nvPr>
        </p:nvSpPr>
        <p:spPr/>
        <p:txBody>
          <a:bodyPr/>
          <a:lstStyle/>
          <a:p>
            <a:r>
              <a:rPr lang="en-US" altLang="zh-CN" sz="3500" b="1" dirty="0">
                <a:solidFill>
                  <a:srgbClr val="000000"/>
                </a:solidFill>
                <a:ea typeface="宋体" panose="02010600030101010101" pitchFamily="2" charset="-122"/>
              </a:rPr>
              <a:t>Convert 135 to Base 2</a:t>
            </a:r>
          </a:p>
          <a:p>
            <a:pPr marL="0" indent="0">
              <a:buNone/>
            </a:pPr>
            <a:endParaRPr lang="en-US" altLang="zh-CN" sz="3500" b="1" dirty="0">
              <a:solidFill>
                <a:srgbClr val="000000"/>
              </a:solidFill>
              <a:ea typeface="宋体" panose="02010600030101010101" pitchFamily="2" charset="-122"/>
            </a:endParaRPr>
          </a:p>
          <a:p>
            <a:r>
              <a:rPr lang="en-US" altLang="zh-CN" sz="3500" b="1" dirty="0">
                <a:solidFill>
                  <a:srgbClr val="000000"/>
                </a:solidFill>
                <a:ea typeface="宋体" panose="02010600030101010101" pitchFamily="2" charset="-122"/>
              </a:rPr>
              <a:t>Convert 0.6875 to Base 2:</a:t>
            </a:r>
          </a:p>
          <a:p>
            <a:pPr marL="0" indent="0">
              <a:buNone/>
            </a:pPr>
            <a:endParaRPr lang="en-US" altLang="zh-CN" sz="3500" b="1" dirty="0">
              <a:solidFill>
                <a:srgbClr val="000000"/>
              </a:solidFill>
              <a:ea typeface="宋体" panose="02010600030101010101" pitchFamily="2" charset="-122"/>
            </a:endParaRPr>
          </a:p>
          <a:p>
            <a:endParaRPr lang="en-US" altLang="zh-CN" sz="3500" b="1" dirty="0">
              <a:solidFill>
                <a:srgbClr val="C00000"/>
              </a:solidFill>
              <a:ea typeface="宋体" panose="02010600030101010101" pitchFamily="2" charset="-122"/>
            </a:endParaRPr>
          </a:p>
          <a:p>
            <a:r>
              <a:rPr lang="en-US" altLang="zh-CN" sz="3500" b="1" dirty="0">
                <a:solidFill>
                  <a:srgbClr val="C00000"/>
                </a:solidFill>
                <a:ea typeface="宋体" panose="02010600030101010101" pitchFamily="2" charset="-122"/>
              </a:rPr>
              <a:t>Join the results together</a:t>
            </a:r>
          </a:p>
        </p:txBody>
      </p:sp>
      <p:sp>
        <p:nvSpPr>
          <p:cNvPr id="5" name="Text Box 4">
            <a:extLst>
              <a:ext uri="{FF2B5EF4-FFF2-40B4-BE49-F238E27FC236}">
                <a16:creationId xmlns:a16="http://schemas.microsoft.com/office/drawing/2014/main" id="{B1F07D6A-21EC-493C-9185-FE61CDDD29DF}"/>
              </a:ext>
            </a:extLst>
          </p:cNvPr>
          <p:cNvSpPr txBox="1">
            <a:spLocks noChangeArrowheads="1"/>
          </p:cNvSpPr>
          <p:nvPr/>
        </p:nvSpPr>
        <p:spPr bwMode="auto">
          <a:xfrm>
            <a:off x="3673475" y="1955195"/>
            <a:ext cx="35317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800" b="1" baseline="0" dirty="0">
                <a:solidFill>
                  <a:srgbClr val="000000"/>
                </a:solidFill>
                <a:latin typeface="+mn-lt"/>
                <a:ea typeface="宋体" panose="02010600030101010101" pitchFamily="2" charset="-122"/>
              </a:rPr>
              <a:t>   </a:t>
            </a:r>
            <a:r>
              <a:rPr kumimoji="1" lang="en-US" altLang="zh-CN" sz="2800" b="1" baseline="0" dirty="0">
                <a:solidFill>
                  <a:srgbClr val="000000"/>
                </a:solidFill>
                <a:latin typeface="+mn-lt"/>
                <a:ea typeface="宋体" panose="02010600030101010101" pitchFamily="2" charset="-122"/>
              </a:rPr>
              <a:t>(135)</a:t>
            </a:r>
            <a:r>
              <a:rPr kumimoji="1" lang="en-US" altLang="zh-CN" sz="2800" b="1" dirty="0">
                <a:solidFill>
                  <a:srgbClr val="000000"/>
                </a:solidFill>
                <a:latin typeface="+mn-lt"/>
                <a:ea typeface="宋体" panose="02010600030101010101" pitchFamily="2" charset="-122"/>
              </a:rPr>
              <a:t>10 </a:t>
            </a:r>
            <a:r>
              <a:rPr kumimoji="1" lang="en-US" altLang="zh-CN" sz="2800" b="1" baseline="0" dirty="0">
                <a:solidFill>
                  <a:srgbClr val="000000"/>
                </a:solidFill>
                <a:latin typeface="+mn-lt"/>
                <a:ea typeface="宋体" panose="02010600030101010101" pitchFamily="2" charset="-122"/>
              </a:rPr>
              <a:t>= (</a:t>
            </a:r>
            <a:r>
              <a:rPr kumimoji="1" lang="en-US" altLang="zh-CN" sz="2600" b="1" baseline="0" dirty="0">
                <a:solidFill>
                  <a:srgbClr val="000000"/>
                </a:solidFill>
                <a:latin typeface="+mn-lt"/>
                <a:ea typeface="宋体" panose="02010600030101010101" pitchFamily="2" charset="-122"/>
              </a:rPr>
              <a:t>10000111</a:t>
            </a:r>
            <a:r>
              <a:rPr kumimoji="1" lang="en-US" altLang="zh-CN" sz="2800" b="1" baseline="0" dirty="0">
                <a:solidFill>
                  <a:srgbClr val="000000"/>
                </a:solidFill>
                <a:latin typeface="+mn-lt"/>
                <a:ea typeface="宋体" panose="02010600030101010101" pitchFamily="2" charset="-122"/>
              </a:rPr>
              <a:t>)</a:t>
            </a:r>
            <a:r>
              <a:rPr kumimoji="1" lang="en-US" altLang="zh-CN" sz="2800" b="1" dirty="0">
                <a:solidFill>
                  <a:srgbClr val="000000"/>
                </a:solidFill>
                <a:latin typeface="+mn-lt"/>
                <a:ea typeface="宋体" panose="02010600030101010101" pitchFamily="2" charset="-122"/>
              </a:rPr>
              <a:t>2</a:t>
            </a:r>
          </a:p>
        </p:txBody>
      </p:sp>
      <p:sp>
        <p:nvSpPr>
          <p:cNvPr id="6" name="Text Box 6">
            <a:extLst>
              <a:ext uri="{FF2B5EF4-FFF2-40B4-BE49-F238E27FC236}">
                <a16:creationId xmlns:a16="http://schemas.microsoft.com/office/drawing/2014/main" id="{6668AEB7-85E1-4368-B495-373AD23E6FB1}"/>
              </a:ext>
            </a:extLst>
          </p:cNvPr>
          <p:cNvSpPr txBox="1">
            <a:spLocks noChangeArrowheads="1"/>
          </p:cNvSpPr>
          <p:nvPr/>
        </p:nvSpPr>
        <p:spPr bwMode="auto">
          <a:xfrm>
            <a:off x="3673475" y="3429000"/>
            <a:ext cx="38132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None/>
            </a:pPr>
            <a:r>
              <a:rPr kumimoji="1" lang="zh-CN" altLang="en-US" sz="2800" b="1" baseline="0" dirty="0">
                <a:solidFill>
                  <a:srgbClr val="000000"/>
                </a:solidFill>
                <a:latin typeface="+mn-lt"/>
                <a:ea typeface="宋体" panose="02010600030101010101" pitchFamily="2" charset="-122"/>
              </a:rPr>
              <a:t>   </a:t>
            </a:r>
            <a:r>
              <a:rPr kumimoji="1" lang="en-US" altLang="zh-CN" sz="2800" b="1" baseline="0" dirty="0">
                <a:solidFill>
                  <a:srgbClr val="000000"/>
                </a:solidFill>
                <a:latin typeface="+mn-lt"/>
                <a:ea typeface="宋体" panose="02010600030101010101" pitchFamily="2" charset="-122"/>
              </a:rPr>
              <a:t>(0.6875)10 = (0.1011)</a:t>
            </a:r>
            <a:r>
              <a:rPr kumimoji="1" lang="en-US" altLang="zh-CN" sz="2800" b="1" dirty="0">
                <a:solidFill>
                  <a:srgbClr val="000000"/>
                </a:solidFill>
                <a:latin typeface="+mn-lt"/>
                <a:ea typeface="宋体" panose="02010600030101010101" pitchFamily="2" charset="-122"/>
              </a:rPr>
              <a:t>2</a:t>
            </a:r>
          </a:p>
        </p:txBody>
      </p:sp>
      <p:sp>
        <p:nvSpPr>
          <p:cNvPr id="7" name="Text Box 6">
            <a:extLst>
              <a:ext uri="{FF2B5EF4-FFF2-40B4-BE49-F238E27FC236}">
                <a16:creationId xmlns:a16="http://schemas.microsoft.com/office/drawing/2014/main" id="{5DECCA38-9761-48B3-A82E-7617D56CDF10}"/>
              </a:ext>
            </a:extLst>
          </p:cNvPr>
          <p:cNvSpPr txBox="1">
            <a:spLocks noChangeArrowheads="1"/>
          </p:cNvSpPr>
          <p:nvPr/>
        </p:nvSpPr>
        <p:spPr bwMode="auto">
          <a:xfrm>
            <a:off x="3673476" y="5281940"/>
            <a:ext cx="53894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FontTx/>
              <a:buNone/>
            </a:pPr>
            <a:r>
              <a:rPr kumimoji="1" lang="zh-CN" altLang="en-US" sz="2800" b="1" baseline="0" dirty="0">
                <a:solidFill>
                  <a:srgbClr val="000000"/>
                </a:solidFill>
                <a:latin typeface="+mn-lt"/>
                <a:ea typeface="宋体" panose="02010600030101010101" pitchFamily="2" charset="-122"/>
              </a:rPr>
              <a:t>   </a:t>
            </a:r>
            <a:r>
              <a:rPr kumimoji="1" lang="en-US" altLang="zh-CN" sz="2800" b="1" baseline="0" dirty="0">
                <a:solidFill>
                  <a:srgbClr val="000000"/>
                </a:solidFill>
                <a:latin typeface="+mn-lt"/>
                <a:ea typeface="宋体" panose="02010600030101010101" pitchFamily="2" charset="-122"/>
              </a:rPr>
              <a:t>(135.6875)10 = (10000111.1011)</a:t>
            </a:r>
            <a:r>
              <a:rPr kumimoji="1" lang="en-US" altLang="zh-CN" sz="2800" b="1" dirty="0">
                <a:solidFill>
                  <a:srgbClr val="000000"/>
                </a:solidFill>
                <a:latin typeface="+mn-lt"/>
                <a:ea typeface="宋体" panose="02010600030101010101" pitchFamily="2" charset="-122"/>
              </a:rPr>
              <a: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3">
            <a:extLst>
              <a:ext uri="{FF2B5EF4-FFF2-40B4-BE49-F238E27FC236}">
                <a16:creationId xmlns:a16="http://schemas.microsoft.com/office/drawing/2014/main" id="{345B2C94-871A-42DA-BBA3-FF72FAC8BE19}"/>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84C048C3-AD6F-44C2-B04C-E48857B7E995}" type="slidenum">
              <a:rPr lang="en-US" altLang="zh-CN" sz="1600"/>
              <a:pPr>
                <a:spcBef>
                  <a:spcPct val="0"/>
                </a:spcBef>
                <a:buClrTx/>
                <a:buFontTx/>
                <a:buNone/>
              </a:pPr>
              <a:t>44</a:t>
            </a:fld>
            <a:endParaRPr lang="en-US" altLang="zh-CN" sz="1600" dirty="0"/>
          </a:p>
        </p:txBody>
      </p:sp>
      <p:sp>
        <p:nvSpPr>
          <p:cNvPr id="62467" name="Rectangle 2">
            <a:extLst>
              <a:ext uri="{FF2B5EF4-FFF2-40B4-BE49-F238E27FC236}">
                <a16:creationId xmlns:a16="http://schemas.microsoft.com/office/drawing/2014/main" id="{C970B502-741C-491E-B281-F62BFFBE1812}"/>
              </a:ext>
            </a:extLst>
          </p:cNvPr>
          <p:cNvSpPr>
            <a:spLocks noGrp="1" noChangeArrowheads="1"/>
          </p:cNvSpPr>
          <p:nvPr>
            <p:ph type="title"/>
          </p:nvPr>
        </p:nvSpPr>
        <p:spPr/>
        <p:txBody>
          <a:bodyPr/>
          <a:lstStyle/>
          <a:p>
            <a:r>
              <a:rPr lang="en-US" altLang="zh-CN">
                <a:ea typeface="宋体" panose="02010600030101010101" pitchFamily="2" charset="-122"/>
              </a:rPr>
              <a:t>Additional Issue - Fractional Part</a:t>
            </a:r>
          </a:p>
        </p:txBody>
      </p:sp>
      <p:graphicFrame>
        <p:nvGraphicFramePr>
          <p:cNvPr id="62468" name="Object 5">
            <a:extLst>
              <a:ext uri="{FF2B5EF4-FFF2-40B4-BE49-F238E27FC236}">
                <a16:creationId xmlns:a16="http://schemas.microsoft.com/office/drawing/2014/main" id="{B76B6B23-8787-4446-B53A-12039164E8F6}"/>
              </a:ext>
            </a:extLst>
          </p:cNvPr>
          <p:cNvGraphicFramePr>
            <a:graphicFrameLocks noChangeAspect="1"/>
          </p:cNvGraphicFramePr>
          <p:nvPr/>
        </p:nvGraphicFramePr>
        <p:xfrm>
          <a:off x="2620964" y="5135564"/>
          <a:ext cx="6492875" cy="1036637"/>
        </p:xfrm>
        <a:graphic>
          <a:graphicData uri="http://schemas.openxmlformats.org/presentationml/2006/ole">
            <mc:AlternateContent xmlns:mc="http://schemas.openxmlformats.org/markup-compatibility/2006">
              <mc:Choice xmlns:v="urn:schemas-microsoft-com:vml" Requires="v">
                <p:oleObj name="Document" r:id="rId3" imgW="6605016" imgH="1057656" progId="Word.Document.8">
                  <p:embed/>
                </p:oleObj>
              </mc:Choice>
              <mc:Fallback>
                <p:oleObj name="Document" r:id="rId3" imgW="6605016" imgH="1057656" progId="Word.Document.8">
                  <p:embed/>
                  <p:pic>
                    <p:nvPicPr>
                      <p:cNvPr id="62468" name="Object 5">
                        <a:extLst>
                          <a:ext uri="{FF2B5EF4-FFF2-40B4-BE49-F238E27FC236}">
                            <a16:creationId xmlns:a16="http://schemas.microsoft.com/office/drawing/2014/main" id="{B76B6B23-8787-4446-B53A-12039164E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0964" y="5135564"/>
                        <a:ext cx="6492875"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69" name="Rectangle 18">
            <a:extLst>
              <a:ext uri="{FF2B5EF4-FFF2-40B4-BE49-F238E27FC236}">
                <a16:creationId xmlns:a16="http://schemas.microsoft.com/office/drawing/2014/main" id="{35BB5914-8E24-4A49-A1DE-B268690E46EB}"/>
              </a:ext>
            </a:extLst>
          </p:cNvPr>
          <p:cNvSpPr>
            <a:spLocks noGrp="1" noChangeArrowheads="1"/>
          </p:cNvSpPr>
          <p:nvPr>
            <p:ph type="body" idx="1"/>
          </p:nvPr>
        </p:nvSpPr>
        <p:spPr>
          <a:noFill/>
        </p:spPr>
        <p:txBody>
          <a:bodyPr/>
          <a:lstStyle/>
          <a:p>
            <a:pPr>
              <a:lnSpc>
                <a:spcPct val="90000"/>
              </a:lnSpc>
            </a:pPr>
            <a:r>
              <a:rPr lang="en-US" altLang="zh-CN" sz="2800" b="1" dirty="0">
                <a:solidFill>
                  <a:srgbClr val="000000"/>
                </a:solidFill>
                <a:ea typeface="宋体" panose="02010600030101010101" pitchFamily="2" charset="-122"/>
              </a:rPr>
              <a:t>Note that in this conversion, the fractional part can become 0 as a result of the repeated multiplications. </a:t>
            </a:r>
          </a:p>
          <a:p>
            <a:pPr>
              <a:lnSpc>
                <a:spcPct val="90000"/>
              </a:lnSpc>
            </a:pPr>
            <a:r>
              <a:rPr lang="en-US" altLang="zh-CN" sz="2800" b="1" dirty="0">
                <a:solidFill>
                  <a:srgbClr val="000000"/>
                </a:solidFill>
                <a:ea typeface="宋体" panose="02010600030101010101" pitchFamily="2" charset="-122"/>
              </a:rPr>
              <a:t>In general, it may take many bits to get this to happen or it may never happen.</a:t>
            </a:r>
          </a:p>
          <a:p>
            <a:pPr>
              <a:lnSpc>
                <a:spcPct val="90000"/>
              </a:lnSpc>
            </a:pPr>
            <a:r>
              <a:rPr lang="en-US" altLang="zh-CN" sz="2800" b="1" dirty="0">
                <a:solidFill>
                  <a:srgbClr val="000000"/>
                </a:solidFill>
                <a:ea typeface="宋体" panose="02010600030101010101" pitchFamily="2" charset="-122"/>
              </a:rPr>
              <a:t>Example Problem: Convert 0.65</a:t>
            </a:r>
            <a:r>
              <a:rPr lang="en-US" altLang="zh-CN" sz="2800" b="1" baseline="-25000" dirty="0">
                <a:solidFill>
                  <a:srgbClr val="000000"/>
                </a:solidFill>
                <a:ea typeface="宋体" panose="02010600030101010101" pitchFamily="2" charset="-122"/>
              </a:rPr>
              <a:t>10</a:t>
            </a:r>
            <a:r>
              <a:rPr lang="en-US" altLang="zh-CN" sz="2800" b="1" dirty="0">
                <a:solidFill>
                  <a:srgbClr val="000000"/>
                </a:solidFill>
                <a:ea typeface="宋体" panose="02010600030101010101" pitchFamily="2" charset="-122"/>
              </a:rPr>
              <a:t> to N</a:t>
            </a:r>
            <a:r>
              <a:rPr lang="en-US" altLang="zh-CN" sz="2800" b="1" baseline="-25000" dirty="0">
                <a:solidFill>
                  <a:srgbClr val="000000"/>
                </a:solidFill>
                <a:ea typeface="宋体" panose="02010600030101010101" pitchFamily="2" charset="-122"/>
              </a:rPr>
              <a:t>2</a:t>
            </a:r>
          </a:p>
          <a:p>
            <a:pPr lvl="1">
              <a:lnSpc>
                <a:spcPct val="90000"/>
              </a:lnSpc>
            </a:pPr>
            <a:r>
              <a:rPr lang="en-US" altLang="zh-CN" sz="2400" b="1" dirty="0">
                <a:solidFill>
                  <a:srgbClr val="000000"/>
                </a:solidFill>
                <a:ea typeface="宋体" panose="02010600030101010101" pitchFamily="2" charset="-122"/>
              </a:rPr>
              <a:t>0.65 = 0.1010011001001 …</a:t>
            </a:r>
          </a:p>
          <a:p>
            <a:pPr lvl="1">
              <a:lnSpc>
                <a:spcPct val="90000"/>
              </a:lnSpc>
            </a:pPr>
            <a:r>
              <a:rPr lang="en-US" altLang="zh-CN" sz="2400" b="1" dirty="0">
                <a:solidFill>
                  <a:srgbClr val="000000"/>
                </a:solidFill>
                <a:ea typeface="宋体" panose="02010600030101010101" pitchFamily="2" charset="-122"/>
              </a:rPr>
              <a:t>The fractional part begins repeating every 4 steps yielding repeating 1001 forever!</a:t>
            </a:r>
          </a:p>
          <a:p>
            <a:pPr>
              <a:lnSpc>
                <a:spcPct val="90000"/>
              </a:lnSpc>
            </a:pPr>
            <a:r>
              <a:rPr lang="en-US" altLang="zh-CN" sz="2800" b="1" dirty="0">
                <a:solidFill>
                  <a:srgbClr val="000000"/>
                </a:solidFill>
                <a:ea typeface="宋体" panose="02010600030101010101" pitchFamily="2" charset="-122"/>
              </a:rPr>
              <a:t>Solution: Specify number of bits to right of radix point and round or truncate to this number.</a:t>
            </a:r>
          </a:p>
          <a:p>
            <a:pPr lvl="1">
              <a:lnSpc>
                <a:spcPct val="90000"/>
              </a:lnSpc>
            </a:pPr>
            <a:endParaRPr lang="en-US" altLang="zh-CN" sz="2400" b="1" dirty="0">
              <a:solidFill>
                <a:srgbClr val="000000"/>
              </a:solidFill>
              <a:ea typeface="宋体" panose="02010600030101010101"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a:extLst>
              <a:ext uri="{FF2B5EF4-FFF2-40B4-BE49-F238E27FC236}">
                <a16:creationId xmlns:a16="http://schemas.microsoft.com/office/drawing/2014/main" id="{A8E1249A-7DD6-4E00-A93D-2D567ECD2E75}"/>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9FF90D42-7F86-4FA1-94D2-EF4BCBC4B3C6}" type="slidenum">
              <a:rPr lang="en-US" altLang="zh-CN" sz="1600"/>
              <a:pPr>
                <a:spcBef>
                  <a:spcPct val="0"/>
                </a:spcBef>
                <a:buClrTx/>
                <a:buFontTx/>
                <a:buNone/>
              </a:pPr>
              <a:t>45</a:t>
            </a:fld>
            <a:endParaRPr lang="en-US" altLang="zh-CN" sz="1600" dirty="0"/>
          </a:p>
        </p:txBody>
      </p:sp>
      <p:sp>
        <p:nvSpPr>
          <p:cNvPr id="64515" name="Rectangle 2">
            <a:extLst>
              <a:ext uri="{FF2B5EF4-FFF2-40B4-BE49-F238E27FC236}">
                <a16:creationId xmlns:a16="http://schemas.microsoft.com/office/drawing/2014/main" id="{EF3A605B-2E7F-43C4-8569-CFDBA69212E7}"/>
              </a:ext>
            </a:extLst>
          </p:cNvPr>
          <p:cNvSpPr>
            <a:spLocks noGrp="1" noChangeArrowheads="1"/>
          </p:cNvSpPr>
          <p:nvPr>
            <p:ph type="title"/>
          </p:nvPr>
        </p:nvSpPr>
        <p:spPr/>
        <p:txBody>
          <a:bodyPr/>
          <a:lstStyle/>
          <a:p>
            <a:r>
              <a:rPr lang="en-US" altLang="zh-CN">
                <a:ea typeface="宋体" panose="02010600030101010101" pitchFamily="2" charset="-122"/>
              </a:rPr>
              <a:t>Why Do Repeated Division and Multiplication Work?</a:t>
            </a:r>
          </a:p>
        </p:txBody>
      </p:sp>
      <p:sp>
        <p:nvSpPr>
          <p:cNvPr id="64516" name="Rectangle 3">
            <a:extLst>
              <a:ext uri="{FF2B5EF4-FFF2-40B4-BE49-F238E27FC236}">
                <a16:creationId xmlns:a16="http://schemas.microsoft.com/office/drawing/2014/main" id="{35FF1CD7-4D6C-4A9F-8088-A1AB7FD04AB6}"/>
              </a:ext>
            </a:extLst>
          </p:cNvPr>
          <p:cNvSpPr>
            <a:spLocks noGrp="1" noChangeArrowheads="1"/>
          </p:cNvSpPr>
          <p:nvPr>
            <p:ph type="body" idx="1"/>
          </p:nvPr>
        </p:nvSpPr>
        <p:spPr/>
        <p:txBody>
          <a:bodyPr/>
          <a:lstStyle/>
          <a:p>
            <a:pPr>
              <a:lnSpc>
                <a:spcPct val="90000"/>
              </a:lnSpc>
            </a:pPr>
            <a:r>
              <a:rPr lang="en-US" altLang="zh-CN" sz="2800" b="1" dirty="0">
                <a:ea typeface="宋体" panose="02010600030101010101" pitchFamily="2" charset="-122"/>
              </a:rPr>
              <a:t>Divide the integer portion of the power series by radix r. The remainder of this division is A</a:t>
            </a:r>
            <a:r>
              <a:rPr lang="en-US" altLang="zh-CN" sz="2800" b="1" baseline="-25000" dirty="0">
                <a:ea typeface="宋体" panose="02010600030101010101" pitchFamily="2" charset="-122"/>
              </a:rPr>
              <a:t>0</a:t>
            </a:r>
            <a:r>
              <a:rPr lang="en-US" altLang="zh-CN" sz="2800" b="1" dirty="0">
                <a:ea typeface="宋体" panose="02010600030101010101" pitchFamily="2" charset="-122"/>
              </a:rPr>
              <a:t>, represented by the term A</a:t>
            </a:r>
            <a:r>
              <a:rPr lang="en-US" altLang="zh-CN" sz="2800" b="1" baseline="-25000" dirty="0">
                <a:ea typeface="宋体" panose="02010600030101010101" pitchFamily="2" charset="-122"/>
              </a:rPr>
              <a:t>0</a:t>
            </a:r>
            <a:r>
              <a:rPr lang="en-US" altLang="zh-CN" sz="2800" b="1" dirty="0">
                <a:ea typeface="宋体" panose="02010600030101010101" pitchFamily="2" charset="-122"/>
              </a:rPr>
              <a:t>/r. </a:t>
            </a:r>
          </a:p>
          <a:p>
            <a:pPr>
              <a:lnSpc>
                <a:spcPct val="90000"/>
              </a:lnSpc>
            </a:pPr>
            <a:r>
              <a:rPr lang="en-US" altLang="zh-CN" sz="2800" b="1" dirty="0">
                <a:ea typeface="宋体" panose="02010600030101010101" pitchFamily="2" charset="-122"/>
              </a:rPr>
              <a:t>Discard the remainder and repeat, obtaining remainders A</a:t>
            </a:r>
            <a:r>
              <a:rPr lang="en-US" altLang="zh-CN" sz="2800" b="1" baseline="-25000" dirty="0">
                <a:ea typeface="宋体" panose="02010600030101010101" pitchFamily="2" charset="-122"/>
              </a:rPr>
              <a:t>1</a:t>
            </a:r>
            <a:r>
              <a:rPr lang="en-US" altLang="zh-CN" sz="2800" b="1" dirty="0">
                <a:ea typeface="宋体" panose="02010600030101010101" pitchFamily="2" charset="-122"/>
              </a:rPr>
              <a:t>, …</a:t>
            </a:r>
          </a:p>
          <a:p>
            <a:pPr>
              <a:lnSpc>
                <a:spcPct val="90000"/>
              </a:lnSpc>
            </a:pPr>
            <a:r>
              <a:rPr lang="en-US" altLang="zh-CN" sz="2800" b="1" dirty="0">
                <a:ea typeface="宋体" panose="02010600030101010101" pitchFamily="2" charset="-122"/>
              </a:rPr>
              <a:t>Multiply the fractional portion of the power series by radix r. The integer part of the product is A</a:t>
            </a:r>
            <a:r>
              <a:rPr lang="en-US" altLang="zh-CN" sz="2800" b="1" baseline="-25000" dirty="0">
                <a:ea typeface="宋体" panose="02010600030101010101" pitchFamily="2" charset="-122"/>
              </a:rPr>
              <a:t>-1</a:t>
            </a:r>
            <a:r>
              <a:rPr lang="en-US" altLang="zh-CN" sz="2800" b="1" dirty="0">
                <a:ea typeface="宋体" panose="02010600030101010101" pitchFamily="2" charset="-122"/>
              </a:rPr>
              <a:t>.</a:t>
            </a:r>
          </a:p>
          <a:p>
            <a:pPr>
              <a:lnSpc>
                <a:spcPct val="90000"/>
              </a:lnSpc>
            </a:pPr>
            <a:r>
              <a:rPr lang="en-US" altLang="zh-CN" sz="2800" b="1" dirty="0">
                <a:ea typeface="宋体" panose="02010600030101010101" pitchFamily="2" charset="-122"/>
              </a:rPr>
              <a:t>Discard the integer part and repeat, obtaining integer parts A</a:t>
            </a:r>
            <a:r>
              <a:rPr lang="en-US" altLang="zh-CN" sz="2800" baseline="-25000" dirty="0">
                <a:ea typeface="宋体" panose="02010600030101010101" pitchFamily="2" charset="-122"/>
              </a:rPr>
              <a:t>-</a:t>
            </a:r>
            <a:r>
              <a:rPr lang="en-US" altLang="zh-CN" sz="2800" b="1" baseline="-25000" dirty="0">
                <a:ea typeface="宋体" panose="02010600030101010101" pitchFamily="2" charset="-122"/>
              </a:rPr>
              <a:t>2</a:t>
            </a:r>
            <a:r>
              <a:rPr lang="en-US" altLang="zh-CN" sz="2800" b="1" dirty="0">
                <a:ea typeface="宋体" panose="02010600030101010101" pitchFamily="2" charset="-122"/>
              </a:rPr>
              <a:t>, …</a:t>
            </a:r>
          </a:p>
          <a:p>
            <a:pPr>
              <a:lnSpc>
                <a:spcPct val="90000"/>
              </a:lnSpc>
            </a:pPr>
            <a:r>
              <a:rPr lang="en-US" altLang="zh-CN" sz="2800" b="1" dirty="0">
                <a:ea typeface="宋体" panose="02010600030101010101" pitchFamily="2" charset="-122"/>
              </a:rPr>
              <a:t>This demonstrates the algorithm for any radix r &gt;1.</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a:extLst>
              <a:ext uri="{FF2B5EF4-FFF2-40B4-BE49-F238E27FC236}">
                <a16:creationId xmlns:a16="http://schemas.microsoft.com/office/drawing/2014/main" id="{B6293F39-0F47-46B3-AF5A-E55640A28995}"/>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27DDF0CB-EB8B-4451-B524-6DA47FB71390}" type="slidenum">
              <a:rPr lang="en-US" altLang="zh-CN" sz="1600"/>
              <a:pPr>
                <a:spcBef>
                  <a:spcPct val="0"/>
                </a:spcBef>
                <a:buClrTx/>
                <a:buFontTx/>
                <a:buNone/>
              </a:pPr>
              <a:t>46</a:t>
            </a:fld>
            <a:endParaRPr lang="en-US" altLang="zh-CN" sz="1600" dirty="0"/>
          </a:p>
        </p:txBody>
      </p:sp>
      <p:sp>
        <p:nvSpPr>
          <p:cNvPr id="66563" name="Rectangle 2">
            <a:extLst>
              <a:ext uri="{FF2B5EF4-FFF2-40B4-BE49-F238E27FC236}">
                <a16:creationId xmlns:a16="http://schemas.microsoft.com/office/drawing/2014/main" id="{83DEB94A-EF0B-4B5F-B052-92A622724520}"/>
              </a:ext>
            </a:extLst>
          </p:cNvPr>
          <p:cNvSpPr>
            <a:spLocks noGrp="1" noChangeArrowheads="1"/>
          </p:cNvSpPr>
          <p:nvPr>
            <p:ph type="title"/>
          </p:nvPr>
        </p:nvSpPr>
        <p:spPr/>
        <p:txBody>
          <a:bodyPr/>
          <a:lstStyle/>
          <a:p>
            <a:r>
              <a:rPr lang="en-US" altLang="zh-CN" dirty="0">
                <a:ea typeface="宋体" panose="02010600030101010101" pitchFamily="2" charset="-122"/>
              </a:rPr>
              <a:t>Octal (Hexadecimal) to Binary and Back</a:t>
            </a:r>
          </a:p>
        </p:txBody>
      </p:sp>
      <p:sp>
        <p:nvSpPr>
          <p:cNvPr id="66564" name="Rectangle 4">
            <a:extLst>
              <a:ext uri="{FF2B5EF4-FFF2-40B4-BE49-F238E27FC236}">
                <a16:creationId xmlns:a16="http://schemas.microsoft.com/office/drawing/2014/main" id="{7A5671D9-583F-44DC-8313-4831F692DA03}"/>
              </a:ext>
            </a:extLst>
          </p:cNvPr>
          <p:cNvSpPr>
            <a:spLocks noGrp="1" noChangeArrowheads="1"/>
          </p:cNvSpPr>
          <p:nvPr>
            <p:ph type="body" idx="1"/>
          </p:nvPr>
        </p:nvSpPr>
        <p:spPr/>
        <p:txBody>
          <a:bodyPr/>
          <a:lstStyle/>
          <a:p>
            <a:pPr>
              <a:lnSpc>
                <a:spcPct val="90000"/>
              </a:lnSpc>
            </a:pPr>
            <a:r>
              <a:rPr lang="en-US" altLang="zh-CN" b="1" dirty="0">
                <a:ea typeface="宋体" panose="02010600030101010101" pitchFamily="2" charset="-122"/>
                <a:cs typeface="Times New Roman" panose="02020603050405020304" pitchFamily="18" charset="0"/>
              </a:rPr>
              <a:t>Octal (Hexadecimal) to Binary:</a:t>
            </a:r>
          </a:p>
          <a:p>
            <a:pPr lvl="1">
              <a:lnSpc>
                <a:spcPct val="90000"/>
              </a:lnSpc>
            </a:pPr>
            <a:r>
              <a:rPr lang="en-US" altLang="zh-CN" b="1" dirty="0">
                <a:ea typeface="宋体" panose="02010600030101010101" pitchFamily="2" charset="-122"/>
                <a:cs typeface="Times New Roman" panose="02020603050405020304" pitchFamily="18" charset="0"/>
              </a:rPr>
              <a:t>Restate the octal (hexadecimal) as three (four) binary digits starting at the radix point and going both ways.</a:t>
            </a:r>
            <a:endParaRPr lang="en-US" altLang="zh-CN" dirty="0">
              <a:ea typeface="宋体" panose="02010600030101010101" pitchFamily="2" charset="-122"/>
              <a:cs typeface="Times New Roman" panose="02020603050405020304" pitchFamily="18" charset="0"/>
            </a:endParaRPr>
          </a:p>
          <a:p>
            <a:pPr>
              <a:lnSpc>
                <a:spcPct val="90000"/>
              </a:lnSpc>
            </a:pPr>
            <a:r>
              <a:rPr lang="en-US" altLang="zh-CN" b="1" dirty="0">
                <a:ea typeface="宋体" panose="02010600030101010101" pitchFamily="2" charset="-122"/>
                <a:cs typeface="Times New Roman" panose="02020603050405020304" pitchFamily="18" charset="0"/>
              </a:rPr>
              <a:t>Binary to Octal (Hexadecimal):</a:t>
            </a:r>
          </a:p>
          <a:p>
            <a:pPr lvl="1">
              <a:lnSpc>
                <a:spcPct val="90000"/>
              </a:lnSpc>
            </a:pPr>
            <a:r>
              <a:rPr lang="en-US" altLang="zh-CN" b="1" dirty="0">
                <a:ea typeface="宋体" panose="02010600030101010101" pitchFamily="2" charset="-122"/>
                <a:cs typeface="Times New Roman" panose="02020603050405020304" pitchFamily="18" charset="0"/>
              </a:rPr>
              <a:t>Group the binary digits into three (four) bit groups starting at the radix point and going both ways, padding with zeros as needed in the fractional part.</a:t>
            </a:r>
            <a:endParaRPr lang="en-US" altLang="zh-CN" dirty="0">
              <a:ea typeface="宋体" panose="02010600030101010101" pitchFamily="2" charset="-122"/>
              <a:cs typeface="Times New Roman" panose="02020603050405020304" pitchFamily="18" charset="0"/>
            </a:endParaRPr>
          </a:p>
          <a:p>
            <a:pPr lvl="1">
              <a:lnSpc>
                <a:spcPct val="90000"/>
              </a:lnSpc>
            </a:pPr>
            <a:r>
              <a:rPr lang="en-US" altLang="zh-CN" b="1" dirty="0">
                <a:ea typeface="宋体" panose="02010600030101010101" pitchFamily="2" charset="-122"/>
                <a:cs typeface="Times New Roman" panose="02020603050405020304" pitchFamily="18" charset="0"/>
              </a:rPr>
              <a:t>Convert each group of three bits to an octal (hexadecimal) digit.</a:t>
            </a:r>
            <a:endParaRPr lang="en-US" altLang="zh-CN" dirty="0">
              <a:ea typeface="宋体" panose="02010600030101010101" pitchFamily="2" charset="-122"/>
              <a:cs typeface="Times New Roman" panose="02020603050405020304" pitchFamily="18" charset="0"/>
            </a:endParaRPr>
          </a:p>
          <a:p>
            <a:pPr>
              <a:lnSpc>
                <a:spcPct val="90000"/>
              </a:lnSpc>
            </a:pPr>
            <a:endParaRPr lang="en-US" altLang="zh-CN" dirty="0">
              <a:ea typeface="宋体" panose="02010600030101010101" pitchFamily="2"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a:extLst>
              <a:ext uri="{FF2B5EF4-FFF2-40B4-BE49-F238E27FC236}">
                <a16:creationId xmlns:a16="http://schemas.microsoft.com/office/drawing/2014/main" id="{BF9731BE-A005-45D0-BA1E-B0B8CF3F8BAB}"/>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77F0E2F0-2F56-4F1E-9CD9-04798F87BF66}" type="slidenum">
              <a:rPr lang="en-US" altLang="zh-CN" sz="1600"/>
              <a:pPr>
                <a:spcBef>
                  <a:spcPct val="0"/>
                </a:spcBef>
                <a:buClrTx/>
                <a:buFontTx/>
                <a:buNone/>
              </a:pPr>
              <a:t>47</a:t>
            </a:fld>
            <a:endParaRPr lang="en-US" altLang="zh-CN" sz="1600" dirty="0"/>
          </a:p>
        </p:txBody>
      </p:sp>
      <p:sp>
        <p:nvSpPr>
          <p:cNvPr id="68611" name="Rectangle 2">
            <a:extLst>
              <a:ext uri="{FF2B5EF4-FFF2-40B4-BE49-F238E27FC236}">
                <a16:creationId xmlns:a16="http://schemas.microsoft.com/office/drawing/2014/main" id="{D757EDB6-A182-4C23-8060-1B639138C5AA}"/>
              </a:ext>
            </a:extLst>
          </p:cNvPr>
          <p:cNvSpPr>
            <a:spLocks noGrp="1" noChangeArrowheads="1"/>
          </p:cNvSpPr>
          <p:nvPr>
            <p:ph type="title"/>
          </p:nvPr>
        </p:nvSpPr>
        <p:spPr/>
        <p:txBody>
          <a:bodyPr/>
          <a:lstStyle/>
          <a:p>
            <a:r>
              <a:rPr lang="en-US" altLang="zh-CN" dirty="0">
                <a:ea typeface="宋体" panose="02010600030101010101" pitchFamily="2" charset="-122"/>
              </a:rPr>
              <a:t>Hexadecimal to Binary and Back</a:t>
            </a:r>
          </a:p>
        </p:txBody>
      </p:sp>
      <p:sp>
        <p:nvSpPr>
          <p:cNvPr id="84996" name="Rectangle 4">
            <a:extLst>
              <a:ext uri="{FF2B5EF4-FFF2-40B4-BE49-F238E27FC236}">
                <a16:creationId xmlns:a16="http://schemas.microsoft.com/office/drawing/2014/main" id="{88CCB43C-9528-4CDB-A8DC-6824155A171B}"/>
              </a:ext>
            </a:extLst>
          </p:cNvPr>
          <p:cNvSpPr>
            <a:spLocks noGrp="1" noChangeArrowheads="1"/>
          </p:cNvSpPr>
          <p:nvPr>
            <p:ph type="body" idx="1"/>
          </p:nvPr>
        </p:nvSpPr>
        <p:spPr/>
        <p:txBody>
          <a:bodyPr/>
          <a:lstStyle/>
          <a:p>
            <a:pPr marL="0" indent="0">
              <a:lnSpc>
                <a:spcPct val="90000"/>
              </a:lnSpc>
              <a:buNone/>
              <a:defRPr/>
            </a:pPr>
            <a:r>
              <a:rPr lang="en-US" altLang="zh-CN" dirty="0">
                <a:ea typeface="宋体" panose="02010600030101010101" pitchFamily="2" charset="-122"/>
              </a:rPr>
              <a:t>(0)H = 0000	(1)H = 0001</a:t>
            </a:r>
          </a:p>
          <a:p>
            <a:pPr marL="0" indent="0">
              <a:lnSpc>
                <a:spcPct val="90000"/>
              </a:lnSpc>
              <a:buNone/>
              <a:defRPr/>
            </a:pPr>
            <a:r>
              <a:rPr lang="en-US" altLang="zh-CN" dirty="0">
                <a:ea typeface="宋体" panose="02010600030101010101" pitchFamily="2" charset="-122"/>
              </a:rPr>
              <a:t>(2)H = 0010	(3)H = 0011</a:t>
            </a:r>
          </a:p>
          <a:p>
            <a:pPr marL="0" indent="0">
              <a:lnSpc>
                <a:spcPct val="90000"/>
              </a:lnSpc>
              <a:buNone/>
              <a:defRPr/>
            </a:pPr>
            <a:r>
              <a:rPr lang="en-US" altLang="zh-CN" dirty="0">
                <a:ea typeface="宋体" panose="02010600030101010101" pitchFamily="2" charset="-122"/>
              </a:rPr>
              <a:t>(4)H = 0100	(5)H = 0101</a:t>
            </a:r>
          </a:p>
          <a:p>
            <a:pPr marL="0" indent="0">
              <a:lnSpc>
                <a:spcPct val="90000"/>
              </a:lnSpc>
              <a:buNone/>
              <a:defRPr/>
            </a:pPr>
            <a:r>
              <a:rPr lang="en-US" altLang="zh-CN" dirty="0">
                <a:ea typeface="宋体" panose="02010600030101010101" pitchFamily="2" charset="-122"/>
              </a:rPr>
              <a:t>(6)H = 0110	(7)H = 0111</a:t>
            </a:r>
          </a:p>
          <a:p>
            <a:pPr marL="0" indent="0">
              <a:lnSpc>
                <a:spcPct val="90000"/>
              </a:lnSpc>
              <a:buNone/>
              <a:defRPr/>
            </a:pPr>
            <a:r>
              <a:rPr lang="en-US" altLang="zh-CN" dirty="0">
                <a:ea typeface="宋体" panose="02010600030101010101" pitchFamily="2" charset="-122"/>
              </a:rPr>
              <a:t>(8)H = 1000	(9)H = 1001</a:t>
            </a:r>
          </a:p>
          <a:p>
            <a:pPr marL="0" indent="0">
              <a:lnSpc>
                <a:spcPct val="90000"/>
              </a:lnSpc>
              <a:buNone/>
              <a:defRPr/>
            </a:pPr>
            <a:r>
              <a:rPr lang="en-US" altLang="zh-CN" dirty="0">
                <a:ea typeface="宋体" panose="02010600030101010101" pitchFamily="2" charset="-122"/>
              </a:rPr>
              <a:t>(A)H = 1010	(B)H = 1011</a:t>
            </a:r>
          </a:p>
          <a:p>
            <a:pPr marL="0" indent="0">
              <a:lnSpc>
                <a:spcPct val="90000"/>
              </a:lnSpc>
              <a:buNone/>
              <a:defRPr/>
            </a:pPr>
            <a:r>
              <a:rPr lang="en-US" altLang="zh-CN" dirty="0">
                <a:ea typeface="宋体" panose="02010600030101010101" pitchFamily="2" charset="-122"/>
              </a:rPr>
              <a:t>(C)H = 1100	(D)H = 1101</a:t>
            </a:r>
          </a:p>
          <a:p>
            <a:pPr marL="0" indent="0">
              <a:lnSpc>
                <a:spcPct val="90000"/>
              </a:lnSpc>
              <a:buNone/>
              <a:defRPr/>
            </a:pPr>
            <a:r>
              <a:rPr lang="en-US" altLang="zh-CN" dirty="0">
                <a:ea typeface="宋体" panose="02010600030101010101" pitchFamily="2" charset="-122"/>
              </a:rPr>
              <a:t>(E)H = 1110	(F)H = 1111</a:t>
            </a:r>
          </a:p>
          <a:p>
            <a:pPr marL="0" indent="0">
              <a:lnSpc>
                <a:spcPct val="90000"/>
              </a:lnSpc>
              <a:buNone/>
              <a:defRPr/>
            </a:pPr>
            <a:endParaRPr lang="en-US" altLang="zh-CN" dirty="0">
              <a:ea typeface="宋体" panose="02010600030101010101" pitchFamily="2" charset="-122"/>
            </a:endParaRPr>
          </a:p>
          <a:p>
            <a:pPr>
              <a:lnSpc>
                <a:spcPct val="90000"/>
              </a:lnSpc>
              <a:defRPr/>
            </a:pPr>
            <a:endParaRPr lang="en-US" altLang="zh-CN" dirty="0">
              <a:ea typeface="宋体" panose="02010600030101010101" pitchFamily="2"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a:extLst>
              <a:ext uri="{FF2B5EF4-FFF2-40B4-BE49-F238E27FC236}">
                <a16:creationId xmlns:a16="http://schemas.microsoft.com/office/drawing/2014/main" id="{B2864B19-EBB3-4FC3-8CD5-9BE75286CC5F}"/>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6030B5CD-055D-4E0C-BA25-A73E26CEC95B}" type="slidenum">
              <a:rPr lang="en-US" altLang="zh-CN" sz="1600"/>
              <a:pPr>
                <a:spcBef>
                  <a:spcPct val="0"/>
                </a:spcBef>
                <a:buClrTx/>
                <a:buFontTx/>
                <a:buNone/>
              </a:pPr>
              <a:t>48</a:t>
            </a:fld>
            <a:endParaRPr lang="en-US" altLang="zh-CN" sz="1600" dirty="0"/>
          </a:p>
        </p:txBody>
      </p:sp>
      <p:sp>
        <p:nvSpPr>
          <p:cNvPr id="70659" name="Rectangle 2">
            <a:extLst>
              <a:ext uri="{FF2B5EF4-FFF2-40B4-BE49-F238E27FC236}">
                <a16:creationId xmlns:a16="http://schemas.microsoft.com/office/drawing/2014/main" id="{FACE0B79-1CF4-425B-A3D9-59B48D24C627}"/>
              </a:ext>
            </a:extLst>
          </p:cNvPr>
          <p:cNvSpPr>
            <a:spLocks noGrp="1" noChangeArrowheads="1"/>
          </p:cNvSpPr>
          <p:nvPr>
            <p:ph type="title"/>
          </p:nvPr>
        </p:nvSpPr>
        <p:spPr/>
        <p:txBody>
          <a:bodyPr/>
          <a:lstStyle/>
          <a:p>
            <a:r>
              <a:rPr lang="en-US" altLang="zh-CN" dirty="0">
                <a:ea typeface="宋体" panose="02010600030101010101" pitchFamily="2" charset="-122"/>
              </a:rPr>
              <a:t>Some Examples</a:t>
            </a:r>
          </a:p>
        </p:txBody>
      </p:sp>
      <p:sp>
        <p:nvSpPr>
          <p:cNvPr id="70660" name="Rectangle 4">
            <a:extLst>
              <a:ext uri="{FF2B5EF4-FFF2-40B4-BE49-F238E27FC236}">
                <a16:creationId xmlns:a16="http://schemas.microsoft.com/office/drawing/2014/main" id="{7A2DE6FC-202B-48BC-AA16-572E97C5991D}"/>
              </a:ext>
            </a:extLst>
          </p:cNvPr>
          <p:cNvSpPr>
            <a:spLocks noGrp="1" noChangeArrowheads="1"/>
          </p:cNvSpPr>
          <p:nvPr>
            <p:ph type="body" idx="1"/>
          </p:nvPr>
        </p:nvSpPr>
        <p:spPr/>
        <p:txBody>
          <a:bodyPr/>
          <a:lstStyle/>
          <a:p>
            <a:pPr algn="just" eaLnBrk="1" hangingPunct="1">
              <a:spcBef>
                <a:spcPct val="50000"/>
              </a:spcBef>
              <a:buClrTx/>
              <a:buFont typeface="Wingdings" panose="05000000000000000000" pitchFamily="2" charset="2"/>
              <a:buNone/>
            </a:pPr>
            <a:r>
              <a:rPr kumimoji="1" lang="en-US" altLang="zh-CN" sz="2400" b="1" dirty="0">
                <a:solidFill>
                  <a:srgbClr val="000000"/>
                </a:solidFill>
                <a:ea typeface="宋体" panose="02010600030101010101" pitchFamily="2" charset="-122"/>
                <a:cs typeface="Times New Roman" panose="02020603050405020304" pitchFamily="18" charset="0"/>
              </a:rPr>
              <a:t>(67.731)</a:t>
            </a:r>
            <a:r>
              <a:rPr kumimoji="1" lang="en-US" altLang="zh-CN" sz="2400" b="1" baseline="-30000" dirty="0">
                <a:solidFill>
                  <a:srgbClr val="000000"/>
                </a:solidFill>
                <a:ea typeface="宋体" panose="02010600030101010101" pitchFamily="2" charset="-122"/>
                <a:cs typeface="Times New Roman" panose="02020603050405020304" pitchFamily="18" charset="0"/>
              </a:rPr>
              <a:t> 8</a:t>
            </a:r>
            <a:r>
              <a:rPr kumimoji="1" lang="en-US" altLang="zh-CN" sz="2400" b="1" dirty="0">
                <a:solidFill>
                  <a:srgbClr val="000000"/>
                </a:solidFill>
                <a:ea typeface="宋体" panose="02010600030101010101" pitchFamily="2" charset="-122"/>
                <a:cs typeface="Times New Roman" panose="02020603050405020304" pitchFamily="18" charset="0"/>
              </a:rPr>
              <a:t> </a:t>
            </a:r>
            <a:r>
              <a:rPr kumimoji="1" lang="zh-CN" altLang="en-US" sz="24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kumimoji="1" lang="en-US" altLang="zh-CN" sz="2400" b="1" dirty="0">
                <a:solidFill>
                  <a:srgbClr val="000000"/>
                </a:solidFill>
                <a:ea typeface="宋体" panose="02010600030101010101" pitchFamily="2" charset="-122"/>
                <a:cs typeface="Times New Roman" panose="02020603050405020304" pitchFamily="18" charset="0"/>
              </a:rPr>
              <a:t>110 111 .111 011 001)</a:t>
            </a:r>
            <a:r>
              <a:rPr kumimoji="1" lang="en-US" altLang="zh-CN" sz="2400" b="1" baseline="-30000" dirty="0">
                <a:solidFill>
                  <a:srgbClr val="000000"/>
                </a:solidFill>
                <a:ea typeface="宋体" panose="02010600030101010101" pitchFamily="2" charset="-122"/>
                <a:cs typeface="Times New Roman" panose="02020603050405020304" pitchFamily="18" charset="0"/>
              </a:rPr>
              <a:t>2</a:t>
            </a:r>
            <a:endParaRPr kumimoji="1" lang="en-US" altLang="zh-CN" sz="2400" dirty="0">
              <a:solidFill>
                <a:srgbClr val="000000"/>
              </a:solidFill>
              <a:ea typeface="宋体" panose="02010600030101010101" pitchFamily="2" charset="-122"/>
              <a:cs typeface="Times New Roman" panose="02020603050405020304" pitchFamily="18" charset="0"/>
            </a:endParaRPr>
          </a:p>
          <a:p>
            <a:pPr algn="just" eaLnBrk="1" hangingPunct="1">
              <a:spcBef>
                <a:spcPct val="50000"/>
              </a:spcBef>
              <a:buClrTx/>
              <a:buFont typeface="Wingdings" panose="05000000000000000000" pitchFamily="2" charset="2"/>
              <a:buNone/>
            </a:pPr>
            <a:r>
              <a:rPr kumimoji="1" lang="en-US" altLang="zh-CN" sz="2400" b="1" dirty="0">
                <a:solidFill>
                  <a:srgbClr val="000000"/>
                </a:solidFill>
                <a:ea typeface="宋体" panose="02010600030101010101" pitchFamily="2" charset="-122"/>
                <a:cs typeface="Times New Roman" panose="02020603050405020304" pitchFamily="18" charset="0"/>
              </a:rPr>
              <a:t>(312.64)</a:t>
            </a:r>
            <a:r>
              <a:rPr kumimoji="1" lang="en-US" altLang="zh-CN" sz="2400" b="1" baseline="-30000" dirty="0">
                <a:solidFill>
                  <a:srgbClr val="000000"/>
                </a:solidFill>
                <a:ea typeface="宋体" panose="02010600030101010101" pitchFamily="2" charset="-122"/>
                <a:cs typeface="Times New Roman" panose="02020603050405020304" pitchFamily="18" charset="0"/>
              </a:rPr>
              <a:t>8</a:t>
            </a:r>
            <a:r>
              <a:rPr kumimoji="1" lang="zh-CN" altLang="en-US" sz="24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kumimoji="1" lang="en-US" altLang="zh-CN" sz="2400" b="1" dirty="0">
                <a:solidFill>
                  <a:srgbClr val="000000"/>
                </a:solidFill>
                <a:ea typeface="宋体" panose="02010600030101010101" pitchFamily="2" charset="-122"/>
                <a:cs typeface="Times New Roman" panose="02020603050405020304" pitchFamily="18" charset="0"/>
              </a:rPr>
              <a:t>(011 001 010 . 110 1)</a:t>
            </a:r>
            <a:r>
              <a:rPr kumimoji="1" lang="en-US" altLang="zh-CN" sz="2400" b="1" baseline="-30000" dirty="0">
                <a:solidFill>
                  <a:srgbClr val="000000"/>
                </a:solidFill>
                <a:ea typeface="宋体" panose="02010600030101010101" pitchFamily="2" charset="-122"/>
                <a:cs typeface="Times New Roman" panose="02020603050405020304" pitchFamily="18" charset="0"/>
              </a:rPr>
              <a:t>2</a:t>
            </a:r>
            <a:endParaRPr kumimoji="1" lang="en-US" altLang="zh-CN" sz="2400" dirty="0">
              <a:solidFill>
                <a:srgbClr val="000000"/>
              </a:solidFill>
              <a:ea typeface="宋体" panose="02010600030101010101" pitchFamily="2" charset="-122"/>
              <a:cs typeface="Times New Roman" panose="02020603050405020304" pitchFamily="18" charset="0"/>
            </a:endParaRPr>
          </a:p>
          <a:p>
            <a:pPr algn="just" eaLnBrk="1" hangingPunct="1">
              <a:spcBef>
                <a:spcPct val="50000"/>
              </a:spcBef>
              <a:buClrTx/>
              <a:buFont typeface="Wingdings" panose="05000000000000000000" pitchFamily="2" charset="2"/>
              <a:buNone/>
            </a:pPr>
            <a:r>
              <a:rPr kumimoji="1" lang="en-US" altLang="zh-CN" sz="2400" b="1" dirty="0">
                <a:solidFill>
                  <a:srgbClr val="000000"/>
                </a:solidFill>
                <a:ea typeface="宋体" panose="02010600030101010101" pitchFamily="2" charset="-122"/>
                <a:cs typeface="Times New Roman" panose="02020603050405020304" pitchFamily="18" charset="0"/>
              </a:rPr>
              <a:t>(11 111 101 . 010 011 11)</a:t>
            </a:r>
            <a:r>
              <a:rPr kumimoji="1" lang="en-US" altLang="zh-CN" sz="2400" b="1" baseline="-30000" dirty="0">
                <a:solidFill>
                  <a:srgbClr val="000000"/>
                </a:solidFill>
                <a:ea typeface="宋体" panose="02010600030101010101" pitchFamily="2" charset="-122"/>
                <a:cs typeface="Times New Roman" panose="02020603050405020304" pitchFamily="18" charset="0"/>
              </a:rPr>
              <a:t>2</a:t>
            </a:r>
            <a:r>
              <a:rPr kumimoji="1" lang="zh-CN" altLang="en-US" sz="24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kumimoji="1" lang="en-US" altLang="zh-CN" sz="2400" b="1" dirty="0">
                <a:solidFill>
                  <a:srgbClr val="000000"/>
                </a:solidFill>
                <a:ea typeface="宋体" panose="02010600030101010101" pitchFamily="2" charset="-122"/>
                <a:cs typeface="Times New Roman" panose="02020603050405020304" pitchFamily="18" charset="0"/>
              </a:rPr>
              <a:t>(375.236)</a:t>
            </a:r>
            <a:r>
              <a:rPr kumimoji="1" lang="en-US" altLang="zh-CN" sz="2400" b="1" baseline="-30000" dirty="0">
                <a:solidFill>
                  <a:srgbClr val="000000"/>
                </a:solidFill>
                <a:ea typeface="宋体" panose="02010600030101010101" pitchFamily="2" charset="-122"/>
                <a:cs typeface="Times New Roman" panose="02020603050405020304" pitchFamily="18" charset="0"/>
              </a:rPr>
              <a:t>8</a:t>
            </a:r>
            <a:endParaRPr kumimoji="1" lang="en-US" altLang="zh-CN" sz="2400" dirty="0">
              <a:solidFill>
                <a:srgbClr val="000000"/>
              </a:solidFill>
              <a:ea typeface="宋体" panose="02010600030101010101" pitchFamily="2" charset="-122"/>
              <a:cs typeface="Times New Roman" panose="02020603050405020304" pitchFamily="18" charset="0"/>
            </a:endParaRPr>
          </a:p>
          <a:p>
            <a:pPr algn="just" eaLnBrk="1" hangingPunct="1">
              <a:spcBef>
                <a:spcPct val="50000"/>
              </a:spcBef>
              <a:buClrTx/>
              <a:buFont typeface="Wingdings" panose="05000000000000000000" pitchFamily="2" charset="2"/>
              <a:buNone/>
            </a:pPr>
            <a:r>
              <a:rPr kumimoji="1" lang="en-US" altLang="zh-CN" sz="2400" b="1" dirty="0">
                <a:solidFill>
                  <a:srgbClr val="000000"/>
                </a:solidFill>
                <a:ea typeface="宋体" panose="02010600030101010101" pitchFamily="2" charset="-122"/>
                <a:cs typeface="Times New Roman" panose="02020603050405020304" pitchFamily="18" charset="0"/>
              </a:rPr>
              <a:t>(10 110.11)</a:t>
            </a:r>
            <a:r>
              <a:rPr kumimoji="1" lang="en-US" altLang="zh-CN" sz="2400" b="1" baseline="-30000" dirty="0">
                <a:solidFill>
                  <a:srgbClr val="000000"/>
                </a:solidFill>
                <a:ea typeface="宋体" panose="02010600030101010101" pitchFamily="2" charset="-122"/>
                <a:cs typeface="Times New Roman" panose="02020603050405020304" pitchFamily="18" charset="0"/>
              </a:rPr>
              <a:t>2</a:t>
            </a:r>
            <a:r>
              <a:rPr kumimoji="1" lang="zh-CN" altLang="en-US" sz="24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kumimoji="1" lang="en-US" altLang="zh-CN" sz="2400" b="1" dirty="0">
                <a:solidFill>
                  <a:srgbClr val="000000"/>
                </a:solidFill>
                <a:ea typeface="宋体" panose="02010600030101010101" pitchFamily="2" charset="-122"/>
                <a:cs typeface="Times New Roman" panose="02020603050405020304" pitchFamily="18" charset="0"/>
              </a:rPr>
              <a:t>(26.6)</a:t>
            </a:r>
            <a:r>
              <a:rPr kumimoji="1" lang="en-US" altLang="zh-CN" sz="2400" b="1" baseline="-30000" dirty="0">
                <a:solidFill>
                  <a:srgbClr val="000000"/>
                </a:solidFill>
                <a:ea typeface="宋体" panose="02010600030101010101" pitchFamily="2" charset="-122"/>
                <a:cs typeface="Times New Roman" panose="02020603050405020304" pitchFamily="18" charset="0"/>
              </a:rPr>
              <a:t>8</a:t>
            </a:r>
            <a:endParaRPr lang="en-US" altLang="zh-CN" b="1" dirty="0">
              <a:ea typeface="宋体" panose="02010600030101010101" pitchFamily="2" charset="-122"/>
              <a:cs typeface="Times New Roman" panose="02020603050405020304" pitchFamily="18" charset="0"/>
            </a:endParaRPr>
          </a:p>
          <a:p>
            <a:pPr algn="just" eaLnBrk="1" hangingPunct="1">
              <a:spcBef>
                <a:spcPct val="50000"/>
              </a:spcBef>
              <a:buClrTx/>
              <a:buFont typeface="Wingdings" panose="05000000000000000000" pitchFamily="2" charset="2"/>
              <a:buNone/>
            </a:pPr>
            <a:r>
              <a:rPr kumimoji="1" lang="en-US" altLang="zh-CN" sz="2200" b="1" dirty="0">
                <a:solidFill>
                  <a:srgbClr val="000000"/>
                </a:solidFill>
                <a:ea typeface="宋体" panose="02010600030101010101" pitchFamily="2" charset="-122"/>
                <a:cs typeface="Times New Roman" panose="02020603050405020304" pitchFamily="18" charset="0"/>
              </a:rPr>
              <a:t>(2B.5E)</a:t>
            </a:r>
            <a:r>
              <a:rPr kumimoji="1" lang="en-US" altLang="zh-CN" sz="2200" b="1" baseline="-30000" dirty="0">
                <a:solidFill>
                  <a:srgbClr val="000000"/>
                </a:solidFill>
                <a:ea typeface="宋体" panose="02010600030101010101" pitchFamily="2" charset="-122"/>
                <a:cs typeface="Times New Roman" panose="02020603050405020304" pitchFamily="18" charset="0"/>
              </a:rPr>
              <a:t> 16</a:t>
            </a:r>
            <a:r>
              <a:rPr kumimoji="1" lang="en-US" altLang="zh-CN" sz="2200" b="1" dirty="0">
                <a:solidFill>
                  <a:srgbClr val="000000"/>
                </a:solidFill>
                <a:ea typeface="宋体" panose="02010600030101010101" pitchFamily="2" charset="-122"/>
                <a:cs typeface="Times New Roman" panose="02020603050405020304" pitchFamily="18" charset="0"/>
              </a:rPr>
              <a:t> </a:t>
            </a:r>
            <a:r>
              <a:rPr kumimoji="1" lang="zh-CN" altLang="en-US" sz="2200" b="1" dirty="0">
                <a:solidFill>
                  <a:srgbClr val="000000"/>
                </a:solidFill>
                <a:ea typeface="宋体" panose="02010600030101010101" pitchFamily="2" charset="-122"/>
                <a:cs typeface="Times New Roman" panose="02020603050405020304" pitchFamily="18" charset="0"/>
              </a:rPr>
              <a:t>＝（</a:t>
            </a:r>
            <a:r>
              <a:rPr kumimoji="1" lang="en-US" altLang="zh-CN" sz="2200" b="1" dirty="0">
                <a:solidFill>
                  <a:srgbClr val="000000"/>
                </a:solidFill>
                <a:ea typeface="宋体" panose="02010600030101010101" pitchFamily="2" charset="-122"/>
                <a:cs typeface="Times New Roman" panose="02020603050405020304" pitchFamily="18" charset="0"/>
              </a:rPr>
              <a:t>0010 1011.0101 1110)</a:t>
            </a:r>
            <a:r>
              <a:rPr kumimoji="1" lang="en-US" altLang="zh-CN" sz="2200" b="1" baseline="-30000" dirty="0">
                <a:solidFill>
                  <a:srgbClr val="000000"/>
                </a:solidFill>
                <a:ea typeface="宋体" panose="02010600030101010101" pitchFamily="2" charset="-122"/>
                <a:cs typeface="Times New Roman" panose="02020603050405020304" pitchFamily="18" charset="0"/>
              </a:rPr>
              <a:t>2</a:t>
            </a:r>
            <a:endParaRPr kumimoji="1" lang="en-US" altLang="zh-CN" sz="2200" dirty="0">
              <a:solidFill>
                <a:srgbClr val="000000"/>
              </a:solidFill>
              <a:ea typeface="宋体" panose="02010600030101010101" pitchFamily="2" charset="-122"/>
              <a:cs typeface="Times New Roman" panose="02020603050405020304" pitchFamily="18" charset="0"/>
            </a:endParaRPr>
          </a:p>
          <a:p>
            <a:pPr algn="just" eaLnBrk="1" hangingPunct="1">
              <a:spcBef>
                <a:spcPct val="50000"/>
              </a:spcBef>
              <a:buClrTx/>
              <a:buFont typeface="Wingdings" panose="05000000000000000000" pitchFamily="2" charset="2"/>
              <a:buNone/>
            </a:pPr>
            <a:r>
              <a:rPr kumimoji="1" lang="en-US" altLang="zh-CN" sz="2200" b="1" dirty="0">
                <a:solidFill>
                  <a:srgbClr val="000000"/>
                </a:solidFill>
                <a:ea typeface="宋体" panose="02010600030101010101" pitchFamily="2" charset="-122"/>
                <a:cs typeface="Times New Roman" panose="02020603050405020304" pitchFamily="18" charset="0"/>
              </a:rPr>
              <a:t>(21A.5)</a:t>
            </a:r>
            <a:r>
              <a:rPr kumimoji="1" lang="en-US" altLang="zh-CN" sz="2200" b="1" baseline="-30000" dirty="0">
                <a:solidFill>
                  <a:srgbClr val="000000"/>
                </a:solidFill>
                <a:ea typeface="宋体" panose="02010600030101010101" pitchFamily="2" charset="-122"/>
                <a:cs typeface="Times New Roman" panose="02020603050405020304" pitchFamily="18" charset="0"/>
              </a:rPr>
              <a:t>16</a:t>
            </a:r>
            <a:r>
              <a:rPr kumimoji="1" lang="zh-CN" altLang="en-US" sz="2200" b="1" dirty="0">
                <a:solidFill>
                  <a:srgbClr val="000000"/>
                </a:solidFill>
                <a:ea typeface="宋体" panose="02010600030101010101" pitchFamily="2" charset="-122"/>
                <a:cs typeface="Times New Roman" panose="02020603050405020304" pitchFamily="18" charset="0"/>
              </a:rPr>
              <a:t>＝</a:t>
            </a:r>
            <a:r>
              <a:rPr kumimoji="1" lang="en-US" altLang="zh-CN" sz="2200" b="1" dirty="0">
                <a:solidFill>
                  <a:srgbClr val="000000"/>
                </a:solidFill>
                <a:ea typeface="宋体" panose="02010600030101010101" pitchFamily="2" charset="-122"/>
                <a:cs typeface="Times New Roman" panose="02020603050405020304" pitchFamily="18" charset="0"/>
              </a:rPr>
              <a:t>(0010 0001 1010 . 0101)</a:t>
            </a:r>
            <a:r>
              <a:rPr kumimoji="1" lang="en-US" altLang="zh-CN" sz="2200" b="1" baseline="-30000" dirty="0">
                <a:solidFill>
                  <a:srgbClr val="000000"/>
                </a:solidFill>
                <a:ea typeface="宋体" panose="02010600030101010101" pitchFamily="2" charset="-122"/>
                <a:cs typeface="Times New Roman" panose="02020603050405020304" pitchFamily="18" charset="0"/>
              </a:rPr>
              <a:t>2</a:t>
            </a:r>
            <a:endParaRPr kumimoji="1" lang="en-US" altLang="zh-CN" sz="2400" b="1" dirty="0">
              <a:solidFill>
                <a:srgbClr val="000000"/>
              </a:solidFill>
              <a:ea typeface="宋体" panose="02010600030101010101" pitchFamily="2" charset="-122"/>
              <a:cs typeface="Times New Roman" panose="02020603050405020304" pitchFamily="18" charset="0"/>
            </a:endParaRPr>
          </a:p>
          <a:p>
            <a:pPr algn="just" eaLnBrk="1" hangingPunct="1">
              <a:spcBef>
                <a:spcPct val="50000"/>
              </a:spcBef>
              <a:buClrTx/>
              <a:buFont typeface="Wingdings" panose="05000000000000000000" pitchFamily="2" charset="2"/>
              <a:buNone/>
            </a:pPr>
            <a:r>
              <a:rPr kumimoji="1" lang="en-US" altLang="zh-CN" sz="2200" b="1" dirty="0">
                <a:ea typeface="宋体" panose="02010600030101010101" pitchFamily="2" charset="-122"/>
                <a:cs typeface="Times New Roman" panose="02020603050405020304" pitchFamily="18" charset="0"/>
              </a:rPr>
              <a:t>(1001101.01101)</a:t>
            </a:r>
            <a:r>
              <a:rPr kumimoji="1" lang="en-US" altLang="zh-CN" sz="2200" b="1" baseline="-30000" dirty="0">
                <a:ea typeface="宋体" panose="02010600030101010101" pitchFamily="2" charset="-122"/>
                <a:cs typeface="Times New Roman" panose="02020603050405020304" pitchFamily="18" charset="0"/>
              </a:rPr>
              <a:t>2</a:t>
            </a:r>
            <a:r>
              <a:rPr kumimoji="1" lang="en-US" altLang="zh-CN" sz="2200" b="1" dirty="0">
                <a:ea typeface="宋体" panose="02010600030101010101" pitchFamily="2" charset="-122"/>
                <a:cs typeface="Times New Roman" panose="02020603050405020304" pitchFamily="18" charset="0"/>
              </a:rPr>
              <a:t>= ( 0100   1101. 0110 1000 )</a:t>
            </a:r>
            <a:r>
              <a:rPr kumimoji="1" lang="en-US" altLang="zh-CN" sz="2200" b="1" baseline="-30000" dirty="0">
                <a:ea typeface="宋体" panose="02010600030101010101" pitchFamily="2" charset="-122"/>
                <a:cs typeface="Times New Roman" panose="02020603050405020304" pitchFamily="18" charset="0"/>
              </a:rPr>
              <a:t>2</a:t>
            </a:r>
            <a:r>
              <a:rPr kumimoji="1" lang="en-US" altLang="zh-CN" sz="2200" b="1" dirty="0">
                <a:ea typeface="宋体" panose="02010600030101010101" pitchFamily="2" charset="-122"/>
                <a:cs typeface="Times New Roman" panose="02020603050405020304" pitchFamily="18" charset="0"/>
              </a:rPr>
              <a:t>=(4D.68)</a:t>
            </a:r>
            <a:r>
              <a:rPr kumimoji="1" lang="en-US" altLang="zh-CN" sz="2200" b="1" baseline="-30000" dirty="0">
                <a:ea typeface="宋体" panose="02010600030101010101" pitchFamily="2" charset="-122"/>
                <a:cs typeface="Times New Roman" panose="02020603050405020304" pitchFamily="18" charset="0"/>
              </a:rPr>
              <a:t>16</a:t>
            </a:r>
          </a:p>
          <a:p>
            <a:pPr algn="just" eaLnBrk="1" hangingPunct="1">
              <a:spcBef>
                <a:spcPct val="50000"/>
              </a:spcBef>
              <a:buClrTx/>
              <a:buFont typeface="Wingdings" panose="05000000000000000000" pitchFamily="2" charset="2"/>
              <a:buNone/>
            </a:pPr>
            <a:r>
              <a:rPr kumimoji="1" lang="en-US" altLang="zh-CN" sz="2200" b="1" dirty="0">
                <a:ea typeface="宋体" panose="02010600030101010101" pitchFamily="2" charset="-122"/>
                <a:cs typeface="Times New Roman" panose="02020603050405020304" pitchFamily="18" charset="0"/>
              </a:rPr>
              <a:t>(110 0101.101)</a:t>
            </a:r>
            <a:r>
              <a:rPr kumimoji="1" lang="en-US" altLang="zh-CN" sz="2200" b="1" baseline="-30000" dirty="0">
                <a:ea typeface="宋体" panose="02010600030101010101" pitchFamily="2" charset="-122"/>
                <a:cs typeface="Times New Roman" panose="02020603050405020304" pitchFamily="18" charset="0"/>
              </a:rPr>
              <a:t>2</a:t>
            </a:r>
            <a:r>
              <a:rPr kumimoji="1" lang="zh-CN" altLang="en-US" sz="2200" b="1" dirty="0">
                <a:ea typeface="宋体" panose="02010600030101010101" pitchFamily="2" charset="-122"/>
                <a:cs typeface="Times New Roman" panose="02020603050405020304" pitchFamily="18" charset="0"/>
              </a:rPr>
              <a:t>＝</a:t>
            </a:r>
            <a:r>
              <a:rPr kumimoji="1" lang="en-US" altLang="zh-CN" sz="2200" b="1" dirty="0">
                <a:ea typeface="宋体" panose="02010600030101010101" pitchFamily="2" charset="-122"/>
                <a:cs typeface="Times New Roman" panose="02020603050405020304" pitchFamily="18" charset="0"/>
              </a:rPr>
              <a:t>(65.A)</a:t>
            </a:r>
            <a:r>
              <a:rPr kumimoji="1" lang="en-US" altLang="zh-CN" sz="2200" b="1" baseline="-30000" dirty="0">
                <a:ea typeface="宋体" panose="02010600030101010101" pitchFamily="2" charset="-122"/>
                <a:cs typeface="Times New Roman" panose="02020603050405020304" pitchFamily="18" charset="0"/>
              </a:rPr>
              <a:t>16</a:t>
            </a:r>
            <a:endParaRPr kumimoji="1" lang="en-US" altLang="zh-CN" sz="2200" dirty="0">
              <a:solidFill>
                <a:srgbClr val="000000"/>
              </a:solidFill>
              <a:ea typeface="宋体" panose="02010600030101010101" pitchFamily="2" charset="-122"/>
              <a:cs typeface="Times New Roman" panose="02020603050405020304"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3">
            <a:extLst>
              <a:ext uri="{FF2B5EF4-FFF2-40B4-BE49-F238E27FC236}">
                <a16:creationId xmlns:a16="http://schemas.microsoft.com/office/drawing/2014/main" id="{A6A186BA-A133-4747-A5EF-705E0228FA05}"/>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790A59E9-F2AA-46E2-8813-A43C0E67251D}" type="slidenum">
              <a:rPr lang="en-US" altLang="zh-CN" sz="1600"/>
              <a:pPr>
                <a:spcBef>
                  <a:spcPct val="0"/>
                </a:spcBef>
                <a:buClrTx/>
                <a:buFontTx/>
                <a:buNone/>
              </a:pPr>
              <a:t>49</a:t>
            </a:fld>
            <a:endParaRPr lang="en-US" altLang="zh-CN" sz="1600" dirty="0"/>
          </a:p>
        </p:txBody>
      </p:sp>
      <p:sp>
        <p:nvSpPr>
          <p:cNvPr id="89091" name="Rectangle 2">
            <a:extLst>
              <a:ext uri="{FF2B5EF4-FFF2-40B4-BE49-F238E27FC236}">
                <a16:creationId xmlns:a16="http://schemas.microsoft.com/office/drawing/2014/main" id="{378D3247-0FC6-4A98-831A-72E585BEFCD1}"/>
              </a:ext>
            </a:extLst>
          </p:cNvPr>
          <p:cNvSpPr>
            <a:spLocks noGrp="1" noChangeArrowheads="1"/>
          </p:cNvSpPr>
          <p:nvPr>
            <p:ph type="title"/>
          </p:nvPr>
        </p:nvSpPr>
        <p:spPr/>
        <p:txBody>
          <a:bodyPr/>
          <a:lstStyle/>
          <a:p>
            <a:r>
              <a:rPr lang="en-US" altLang="zh-CN">
                <a:ea typeface="宋体" panose="02010600030101010101" pitchFamily="2" charset="-122"/>
              </a:rPr>
              <a:t>Octal to Hexadecimal via Binary</a:t>
            </a:r>
          </a:p>
        </p:txBody>
      </p:sp>
      <p:sp>
        <p:nvSpPr>
          <p:cNvPr id="89092" name="Rectangle 6">
            <a:extLst>
              <a:ext uri="{FF2B5EF4-FFF2-40B4-BE49-F238E27FC236}">
                <a16:creationId xmlns:a16="http://schemas.microsoft.com/office/drawing/2014/main" id="{38364D95-157E-4D80-9EAA-04E880095BFC}"/>
              </a:ext>
            </a:extLst>
          </p:cNvPr>
          <p:cNvSpPr>
            <a:spLocks noGrp="1" noChangeArrowheads="1"/>
          </p:cNvSpPr>
          <p:nvPr>
            <p:ph type="body" idx="1"/>
          </p:nvPr>
        </p:nvSpPr>
        <p:spPr/>
        <p:txBody>
          <a:bodyPr/>
          <a:lstStyle/>
          <a:p>
            <a:r>
              <a:rPr lang="en-US" altLang="zh-CN" sz="2800" b="1" dirty="0">
                <a:ea typeface="宋体" panose="02010600030101010101" pitchFamily="2" charset="-122"/>
                <a:cs typeface="Times New Roman" panose="02020603050405020304" pitchFamily="18" charset="0"/>
              </a:rPr>
              <a:t>Convert octal to binary.</a:t>
            </a:r>
          </a:p>
          <a:p>
            <a:r>
              <a:rPr lang="en-US" altLang="zh-CN" sz="2800" b="1" dirty="0">
                <a:ea typeface="宋体" panose="02010600030101010101" pitchFamily="2" charset="-122"/>
                <a:cs typeface="Times New Roman" panose="02020603050405020304" pitchFamily="18" charset="0"/>
              </a:rPr>
              <a:t>Use groups of </a:t>
            </a:r>
            <a:r>
              <a:rPr lang="en-US" altLang="zh-CN" sz="2800" b="1" u="sng" dirty="0">
                <a:ea typeface="宋体" panose="02010600030101010101" pitchFamily="2" charset="-122"/>
                <a:cs typeface="Times New Roman" panose="02020603050405020304" pitchFamily="18" charset="0"/>
              </a:rPr>
              <a:t>four bits</a:t>
            </a:r>
            <a:r>
              <a:rPr lang="en-US" altLang="zh-CN" sz="2800" b="1" dirty="0">
                <a:ea typeface="宋体" panose="02010600030101010101" pitchFamily="2" charset="-122"/>
                <a:cs typeface="Times New Roman" panose="02020603050405020304" pitchFamily="18" charset="0"/>
              </a:rPr>
              <a:t> and convert as above to hexadecimal digits.</a:t>
            </a:r>
            <a:endParaRPr lang="en-US" altLang="zh-CN" sz="2800" dirty="0">
              <a:ea typeface="宋体" panose="02010600030101010101" pitchFamily="2" charset="-122"/>
              <a:cs typeface="Times New Roman" panose="02020603050405020304" pitchFamily="18" charset="0"/>
            </a:endParaRPr>
          </a:p>
          <a:p>
            <a:r>
              <a:rPr lang="en-US" altLang="zh-CN" sz="2800" b="1" dirty="0">
                <a:ea typeface="宋体" panose="02010600030101010101" pitchFamily="2" charset="-122"/>
                <a:cs typeface="Times New Roman" panose="02020603050405020304" pitchFamily="18" charset="0"/>
              </a:rPr>
              <a:t>Example: Octal to Binary to Hexadecimal</a:t>
            </a:r>
            <a:endParaRPr lang="en-US" altLang="zh-CN" sz="2800" dirty="0">
              <a:ea typeface="宋体" panose="02010600030101010101" pitchFamily="2" charset="-122"/>
              <a:cs typeface="Times New Roman" panose="02020603050405020304" pitchFamily="18" charset="0"/>
            </a:endParaRPr>
          </a:p>
          <a:p>
            <a:pPr>
              <a:buFont typeface="Wingdings" panose="05000000000000000000" pitchFamily="2" charset="2"/>
              <a:buNone/>
            </a:pPr>
            <a:r>
              <a:rPr lang="en-US" altLang="zh-CN" sz="2800" b="1" dirty="0">
                <a:ea typeface="宋体" panose="02010600030101010101" pitchFamily="2" charset="-122"/>
                <a:cs typeface="Times New Roman" panose="02020603050405020304" pitchFamily="18" charset="0"/>
              </a:rPr>
              <a:t>           6     </a:t>
            </a:r>
            <a:r>
              <a:rPr lang="zh-CN" altLang="en-US" sz="2800" b="1" dirty="0">
                <a:ea typeface="宋体" panose="02010600030101010101" pitchFamily="2" charset="-122"/>
                <a:cs typeface="Times New Roman" panose="02020603050405020304" pitchFamily="18" charset="0"/>
              </a:rPr>
              <a:t>  </a:t>
            </a:r>
            <a:r>
              <a:rPr lang="en-US" altLang="zh-CN" sz="2800" b="1" dirty="0">
                <a:ea typeface="宋体" panose="02010600030101010101" pitchFamily="2" charset="-122"/>
                <a:cs typeface="Times New Roman" panose="02020603050405020304" pitchFamily="18" charset="0"/>
              </a:rPr>
              <a:t>3     </a:t>
            </a:r>
            <a:r>
              <a:rPr lang="zh-CN" altLang="en-US" sz="2800" b="1" dirty="0">
                <a:ea typeface="宋体" panose="02010600030101010101" pitchFamily="2" charset="-122"/>
                <a:cs typeface="Times New Roman" panose="02020603050405020304" pitchFamily="18" charset="0"/>
              </a:rPr>
              <a:t>    </a:t>
            </a:r>
            <a:r>
              <a:rPr lang="en-US" altLang="zh-CN" sz="2800" b="1" dirty="0">
                <a:ea typeface="宋体" panose="02010600030101010101" pitchFamily="2" charset="-122"/>
                <a:cs typeface="Times New Roman" panose="02020603050405020304" pitchFamily="18" charset="0"/>
              </a:rPr>
              <a:t>5  </a:t>
            </a:r>
            <a:r>
              <a:rPr lang="en-US" altLang="zh-CN" sz="2800" b="1" dirty="0">
                <a:ea typeface="宋体" panose="02010600030101010101" pitchFamily="2" charset="-122"/>
                <a:cs typeface="Times New Roman" panose="02020603050405020304" pitchFamily="18" charset="0"/>
                <a:sym typeface="Symbol" panose="05050102010706020507" pitchFamily="18" charset="2"/>
              </a:rPr>
              <a:t>.</a:t>
            </a:r>
            <a:r>
              <a:rPr lang="en-US" altLang="zh-CN" sz="2800" b="1" dirty="0">
                <a:ea typeface="宋体" panose="02010600030101010101" pitchFamily="2" charset="-122"/>
                <a:cs typeface="Times New Roman" panose="02020603050405020304" pitchFamily="18" charset="0"/>
              </a:rPr>
              <a:t>   1     </a:t>
            </a:r>
            <a:r>
              <a:rPr lang="zh-CN" altLang="en-US" sz="2800" b="1" dirty="0">
                <a:ea typeface="宋体" panose="02010600030101010101" pitchFamily="2" charset="-122"/>
                <a:cs typeface="Times New Roman" panose="02020603050405020304" pitchFamily="18" charset="0"/>
              </a:rPr>
              <a:t>   </a:t>
            </a:r>
            <a:r>
              <a:rPr lang="en-US" altLang="zh-CN" sz="2800" b="1" dirty="0">
                <a:ea typeface="宋体" panose="02010600030101010101" pitchFamily="2" charset="-122"/>
                <a:cs typeface="Times New Roman" panose="02020603050405020304" pitchFamily="18" charset="0"/>
              </a:rPr>
              <a:t>7     </a:t>
            </a:r>
            <a:r>
              <a:rPr lang="zh-CN" altLang="en-US" sz="2800" b="1" dirty="0">
                <a:ea typeface="宋体" panose="02010600030101010101" pitchFamily="2" charset="-122"/>
                <a:cs typeface="Times New Roman" panose="02020603050405020304" pitchFamily="18" charset="0"/>
              </a:rPr>
              <a:t>   </a:t>
            </a:r>
            <a:r>
              <a:rPr lang="en-US" altLang="zh-CN" sz="2800" b="1" dirty="0">
                <a:ea typeface="宋体" panose="02010600030101010101" pitchFamily="2" charset="-122"/>
                <a:cs typeface="Times New Roman" panose="02020603050405020304" pitchFamily="18" charset="0"/>
              </a:rPr>
              <a:t>7   </a:t>
            </a:r>
            <a:r>
              <a:rPr lang="en-US" altLang="zh-CN" sz="2800" b="1" baseline="-15000" dirty="0">
                <a:ea typeface="宋体" panose="02010600030101010101" pitchFamily="2" charset="-122"/>
                <a:cs typeface="Times New Roman" panose="02020603050405020304" pitchFamily="18" charset="0"/>
              </a:rPr>
              <a:t>8</a:t>
            </a:r>
          </a:p>
          <a:p>
            <a:pPr>
              <a:buFont typeface="Wingdings" panose="05000000000000000000" pitchFamily="2" charset="2"/>
              <a:buNone/>
            </a:pPr>
            <a:endParaRPr lang="en-US" altLang="zh-CN" sz="2800" b="1" baseline="-15000" dirty="0">
              <a:ea typeface="宋体" panose="02010600030101010101" pitchFamily="2" charset="-122"/>
              <a:cs typeface="Times New Roman" panose="02020603050405020304" pitchFamily="18" charset="0"/>
            </a:endParaRPr>
          </a:p>
          <a:p>
            <a:pPr>
              <a:buFont typeface="Wingdings" panose="05000000000000000000" pitchFamily="2" charset="2"/>
              <a:buNone/>
            </a:pPr>
            <a:endParaRPr lang="en-US" altLang="zh-CN" sz="2800" b="1" baseline="-15000" dirty="0">
              <a:ea typeface="宋体" panose="02010600030101010101" pitchFamily="2" charset="-122"/>
              <a:cs typeface="Times New Roman" panose="02020603050405020304" pitchFamily="18" charset="0"/>
            </a:endParaRPr>
          </a:p>
          <a:p>
            <a:pPr>
              <a:buFont typeface="Wingdings" panose="05000000000000000000" pitchFamily="2" charset="2"/>
              <a:buNone/>
            </a:pPr>
            <a:endParaRPr lang="en-US" altLang="zh-CN" sz="2800" b="1" baseline="-15000" dirty="0">
              <a:ea typeface="宋体" panose="02010600030101010101" pitchFamily="2" charset="-122"/>
              <a:cs typeface="Times New Roman" panose="02020603050405020304" pitchFamily="18" charset="0"/>
            </a:endParaRPr>
          </a:p>
          <a:p>
            <a:pPr>
              <a:buFont typeface="Wingdings" panose="05000000000000000000" pitchFamily="2" charset="2"/>
              <a:buNone/>
            </a:pPr>
            <a:endParaRPr lang="en-US" altLang="zh-CN" sz="2800" b="1" baseline="-15000" dirty="0">
              <a:ea typeface="宋体" panose="02010600030101010101" pitchFamily="2" charset="-122"/>
              <a:cs typeface="Times New Roman" panose="02020603050405020304" pitchFamily="18" charset="0"/>
            </a:endParaRPr>
          </a:p>
          <a:p>
            <a:pPr>
              <a:buFont typeface="Wingdings" panose="05000000000000000000" pitchFamily="2" charset="2"/>
              <a:buNone/>
            </a:pPr>
            <a:endParaRPr lang="en-US" altLang="zh-CN" sz="2800" b="1" baseline="-15000" dirty="0">
              <a:ea typeface="宋体" panose="02010600030101010101" pitchFamily="2" charset="-122"/>
              <a:cs typeface="Times New Roman" panose="02020603050405020304" pitchFamily="18" charset="0"/>
            </a:endParaRPr>
          </a:p>
        </p:txBody>
      </p:sp>
      <p:sp>
        <p:nvSpPr>
          <p:cNvPr id="5" name="Text Box 6">
            <a:extLst>
              <a:ext uri="{FF2B5EF4-FFF2-40B4-BE49-F238E27FC236}">
                <a16:creationId xmlns:a16="http://schemas.microsoft.com/office/drawing/2014/main" id="{7C288448-71DB-55EE-A60C-696DA8EDDA28}"/>
              </a:ext>
            </a:extLst>
          </p:cNvPr>
          <p:cNvSpPr txBox="1">
            <a:spLocks noChangeArrowheads="1"/>
          </p:cNvSpPr>
          <p:nvPr/>
        </p:nvSpPr>
        <p:spPr bwMode="auto">
          <a:xfrm>
            <a:off x="2774573" y="3863127"/>
            <a:ext cx="53989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None/>
            </a:pPr>
            <a:r>
              <a:rPr kumimoji="1" lang="zh-CN" altLang="en-US" sz="2800" b="1" baseline="0" dirty="0">
                <a:solidFill>
                  <a:srgbClr val="000000"/>
                </a:solidFill>
                <a:latin typeface="+mn-lt"/>
                <a:ea typeface="宋体" panose="02010600030101010101" pitchFamily="2" charset="-122"/>
              </a:rPr>
              <a:t>   </a:t>
            </a:r>
            <a:r>
              <a:rPr kumimoji="1" lang="en-US" altLang="zh-CN" sz="2800" b="1" baseline="0" dirty="0">
                <a:solidFill>
                  <a:srgbClr val="000000"/>
                </a:solidFill>
                <a:latin typeface="+mn-lt"/>
                <a:ea typeface="宋体" panose="02010600030101010101" pitchFamily="2" charset="-122"/>
              </a:rPr>
              <a:t>110</a:t>
            </a:r>
            <a:r>
              <a:rPr kumimoji="1" lang="zh-CN" altLang="en-US" sz="2800" b="1" baseline="0" dirty="0">
                <a:solidFill>
                  <a:srgbClr val="000000"/>
                </a:solidFill>
                <a:latin typeface="+mn-lt"/>
                <a:ea typeface="宋体" panose="02010600030101010101" pitchFamily="2" charset="-122"/>
              </a:rPr>
              <a:t>｜</a:t>
            </a:r>
            <a:r>
              <a:rPr kumimoji="1" lang="en-US" altLang="zh-CN" sz="2800" b="1" baseline="0" dirty="0">
                <a:solidFill>
                  <a:srgbClr val="000000"/>
                </a:solidFill>
                <a:latin typeface="+mn-lt"/>
                <a:ea typeface="宋体" panose="02010600030101010101" pitchFamily="2" charset="-122"/>
              </a:rPr>
              <a:t>011</a:t>
            </a:r>
            <a:r>
              <a:rPr kumimoji="1" lang="zh-CN" altLang="en-US" sz="2800" b="1" baseline="0" dirty="0">
                <a:solidFill>
                  <a:srgbClr val="000000"/>
                </a:solidFill>
                <a:latin typeface="+mn-lt"/>
                <a:ea typeface="宋体" panose="02010600030101010101" pitchFamily="2" charset="-122"/>
              </a:rPr>
              <a:t>｜</a:t>
            </a:r>
            <a:r>
              <a:rPr kumimoji="1" lang="en-US" altLang="zh-CN" sz="2800" b="1" baseline="0" dirty="0">
                <a:solidFill>
                  <a:srgbClr val="000000"/>
                </a:solidFill>
                <a:latin typeface="+mn-lt"/>
                <a:ea typeface="宋体" panose="02010600030101010101" pitchFamily="2" charset="-122"/>
              </a:rPr>
              <a:t>101</a:t>
            </a:r>
            <a:r>
              <a:rPr kumimoji="1" lang="zh-CN" altLang="en-US" sz="2800" b="1" baseline="0" dirty="0">
                <a:solidFill>
                  <a:srgbClr val="000000"/>
                </a:solidFill>
                <a:latin typeface="+mn-lt"/>
                <a:ea typeface="宋体" panose="02010600030101010101" pitchFamily="2" charset="-122"/>
              </a:rPr>
              <a:t> </a:t>
            </a:r>
            <a:r>
              <a:rPr kumimoji="1" lang="en-US" altLang="zh-CN" sz="2800" b="1" baseline="0" dirty="0">
                <a:solidFill>
                  <a:srgbClr val="000000"/>
                </a:solidFill>
                <a:latin typeface="+mn-lt"/>
                <a:ea typeface="宋体" panose="02010600030101010101" pitchFamily="2" charset="-122"/>
              </a:rPr>
              <a:t>.</a:t>
            </a:r>
            <a:r>
              <a:rPr kumimoji="1" lang="zh-CN" altLang="en-US" sz="2800" b="1" baseline="0" dirty="0">
                <a:solidFill>
                  <a:srgbClr val="000000"/>
                </a:solidFill>
                <a:latin typeface="+mn-lt"/>
                <a:ea typeface="宋体" panose="02010600030101010101" pitchFamily="2" charset="-122"/>
              </a:rPr>
              <a:t> </a:t>
            </a:r>
            <a:r>
              <a:rPr kumimoji="1" lang="en-US" altLang="zh-CN" sz="2800" b="1" baseline="0" dirty="0">
                <a:solidFill>
                  <a:srgbClr val="000000"/>
                </a:solidFill>
                <a:latin typeface="+mn-lt"/>
                <a:ea typeface="宋体" panose="02010600030101010101" pitchFamily="2" charset="-122"/>
              </a:rPr>
              <a:t>001</a:t>
            </a:r>
            <a:r>
              <a:rPr kumimoji="1" lang="zh-CN" altLang="en-US" sz="2800" b="1" baseline="0" dirty="0">
                <a:solidFill>
                  <a:srgbClr val="000000"/>
                </a:solidFill>
                <a:latin typeface="+mn-lt"/>
                <a:ea typeface="宋体" panose="02010600030101010101" pitchFamily="2" charset="-122"/>
              </a:rPr>
              <a:t>｜</a:t>
            </a:r>
            <a:r>
              <a:rPr kumimoji="1" lang="en-US" altLang="zh-CN" sz="2800" b="1" baseline="0" dirty="0">
                <a:solidFill>
                  <a:srgbClr val="000000"/>
                </a:solidFill>
                <a:latin typeface="+mn-lt"/>
                <a:ea typeface="宋体" panose="02010600030101010101" pitchFamily="2" charset="-122"/>
              </a:rPr>
              <a:t>111</a:t>
            </a:r>
            <a:r>
              <a:rPr kumimoji="1" lang="zh-CN" altLang="en-US" sz="2800" b="1" baseline="0" dirty="0">
                <a:solidFill>
                  <a:srgbClr val="000000"/>
                </a:solidFill>
                <a:latin typeface="+mn-lt"/>
                <a:ea typeface="宋体" panose="02010600030101010101" pitchFamily="2" charset="-122"/>
              </a:rPr>
              <a:t>｜</a:t>
            </a:r>
            <a:r>
              <a:rPr kumimoji="1" lang="en-US" altLang="zh-CN" sz="2800" b="1" baseline="0" dirty="0">
                <a:solidFill>
                  <a:srgbClr val="000000"/>
                </a:solidFill>
                <a:latin typeface="+mn-lt"/>
                <a:ea typeface="宋体" panose="02010600030101010101" pitchFamily="2" charset="-122"/>
              </a:rPr>
              <a:t>111</a:t>
            </a:r>
            <a:r>
              <a:rPr kumimoji="1" lang="en-US" altLang="zh-CN" sz="2800" b="1" dirty="0">
                <a:solidFill>
                  <a:srgbClr val="000000"/>
                </a:solidFill>
                <a:latin typeface="+mn-lt"/>
                <a:ea typeface="宋体" panose="02010600030101010101" pitchFamily="2" charset="-122"/>
              </a:rPr>
              <a:t>2</a:t>
            </a:r>
          </a:p>
        </p:txBody>
      </p:sp>
      <p:sp>
        <p:nvSpPr>
          <p:cNvPr id="7" name="Text Box 6">
            <a:extLst>
              <a:ext uri="{FF2B5EF4-FFF2-40B4-BE49-F238E27FC236}">
                <a16:creationId xmlns:a16="http://schemas.microsoft.com/office/drawing/2014/main" id="{0F58D0E0-261C-B40B-5F58-A741AC10A33B}"/>
              </a:ext>
            </a:extLst>
          </p:cNvPr>
          <p:cNvSpPr txBox="1">
            <a:spLocks noChangeArrowheads="1"/>
          </p:cNvSpPr>
          <p:nvPr/>
        </p:nvSpPr>
        <p:spPr bwMode="auto">
          <a:xfrm>
            <a:off x="2774573" y="4418424"/>
            <a:ext cx="62176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None/>
            </a:pPr>
            <a:r>
              <a:rPr kumimoji="1" lang="zh-CN" altLang="en-US" sz="2800" b="1" baseline="0" dirty="0">
                <a:solidFill>
                  <a:srgbClr val="000000"/>
                </a:solidFill>
                <a:latin typeface="+mn-lt"/>
                <a:ea typeface="宋体" panose="02010600030101010101" pitchFamily="2" charset="-122"/>
              </a:rPr>
              <a:t>   </a:t>
            </a:r>
            <a:r>
              <a:rPr kumimoji="1" lang="en-US" altLang="zh-CN" sz="2800" b="1" baseline="0" dirty="0">
                <a:solidFill>
                  <a:srgbClr val="000000"/>
                </a:solidFill>
                <a:latin typeface="+mn-lt"/>
                <a:ea typeface="宋体" panose="02010600030101010101" pitchFamily="2" charset="-122"/>
              </a:rPr>
              <a:t>1</a:t>
            </a:r>
            <a:r>
              <a:rPr kumimoji="1" lang="zh-CN" altLang="en-US" sz="2800" b="1" baseline="0" dirty="0">
                <a:solidFill>
                  <a:srgbClr val="000000"/>
                </a:solidFill>
                <a:latin typeface="+mn-lt"/>
                <a:ea typeface="宋体" panose="02010600030101010101" pitchFamily="2" charset="-122"/>
              </a:rPr>
              <a:t>｜</a:t>
            </a:r>
            <a:r>
              <a:rPr kumimoji="1" lang="en-US" altLang="zh-CN" sz="2800" b="1" baseline="0" dirty="0">
                <a:solidFill>
                  <a:srgbClr val="000000"/>
                </a:solidFill>
                <a:latin typeface="+mn-lt"/>
                <a:ea typeface="宋体" panose="02010600030101010101" pitchFamily="2" charset="-122"/>
              </a:rPr>
              <a:t>1001</a:t>
            </a:r>
            <a:r>
              <a:rPr kumimoji="1" lang="zh-CN" altLang="en-US" sz="2800" b="1" baseline="0" dirty="0">
                <a:solidFill>
                  <a:srgbClr val="000000"/>
                </a:solidFill>
                <a:latin typeface="+mn-lt"/>
                <a:ea typeface="宋体" panose="02010600030101010101" pitchFamily="2" charset="-122"/>
              </a:rPr>
              <a:t>｜</a:t>
            </a:r>
            <a:r>
              <a:rPr kumimoji="1" lang="en-US" altLang="zh-CN" sz="2800" b="1" baseline="0" dirty="0">
                <a:solidFill>
                  <a:srgbClr val="000000"/>
                </a:solidFill>
                <a:latin typeface="+mn-lt"/>
                <a:ea typeface="宋体" panose="02010600030101010101" pitchFamily="2" charset="-122"/>
              </a:rPr>
              <a:t>1101</a:t>
            </a:r>
            <a:r>
              <a:rPr kumimoji="1" lang="zh-CN" altLang="en-US" sz="2800" b="1" baseline="0" dirty="0">
                <a:solidFill>
                  <a:srgbClr val="000000"/>
                </a:solidFill>
                <a:latin typeface="+mn-lt"/>
                <a:ea typeface="宋体" panose="02010600030101010101" pitchFamily="2" charset="-122"/>
              </a:rPr>
              <a:t> </a:t>
            </a:r>
            <a:r>
              <a:rPr kumimoji="1" lang="en-US" altLang="zh-CN" sz="2800" b="1" baseline="0" dirty="0">
                <a:solidFill>
                  <a:srgbClr val="000000"/>
                </a:solidFill>
                <a:latin typeface="+mn-lt"/>
                <a:ea typeface="宋体" panose="02010600030101010101" pitchFamily="2" charset="-122"/>
              </a:rPr>
              <a:t>. 0011</a:t>
            </a:r>
            <a:r>
              <a:rPr kumimoji="1" lang="zh-CN" altLang="en-US" sz="2800" b="1" baseline="0" dirty="0">
                <a:solidFill>
                  <a:srgbClr val="000000"/>
                </a:solidFill>
                <a:latin typeface="+mn-lt"/>
                <a:ea typeface="宋体" panose="02010600030101010101" pitchFamily="2" charset="-122"/>
              </a:rPr>
              <a:t>｜</a:t>
            </a:r>
            <a:r>
              <a:rPr kumimoji="1" lang="en-US" altLang="zh-CN" sz="2800" b="1" baseline="0" dirty="0">
                <a:solidFill>
                  <a:srgbClr val="000000"/>
                </a:solidFill>
                <a:latin typeface="+mn-lt"/>
                <a:ea typeface="宋体" panose="02010600030101010101" pitchFamily="2" charset="-122"/>
              </a:rPr>
              <a:t>1111</a:t>
            </a:r>
            <a:r>
              <a:rPr kumimoji="1" lang="zh-CN" altLang="en-US" sz="2800" b="1" baseline="0" dirty="0">
                <a:solidFill>
                  <a:srgbClr val="000000"/>
                </a:solidFill>
                <a:latin typeface="+mn-lt"/>
                <a:ea typeface="宋体" panose="02010600030101010101" pitchFamily="2" charset="-122"/>
              </a:rPr>
              <a:t>｜</a:t>
            </a:r>
            <a:r>
              <a:rPr kumimoji="1" lang="en-US" altLang="zh-CN" sz="2800" b="1" baseline="0" dirty="0">
                <a:solidFill>
                  <a:srgbClr val="000000"/>
                </a:solidFill>
                <a:latin typeface="+mn-lt"/>
                <a:ea typeface="宋体" panose="02010600030101010101" pitchFamily="2" charset="-122"/>
              </a:rPr>
              <a:t>1(000)</a:t>
            </a:r>
            <a:r>
              <a:rPr kumimoji="1" lang="en-US" altLang="zh-CN" sz="2800" b="1" dirty="0">
                <a:solidFill>
                  <a:srgbClr val="000000"/>
                </a:solidFill>
                <a:latin typeface="+mn-lt"/>
                <a:ea typeface="宋体" panose="02010600030101010101" pitchFamily="2" charset="-122"/>
              </a:rPr>
              <a:t>2</a:t>
            </a:r>
          </a:p>
        </p:txBody>
      </p:sp>
      <p:sp>
        <p:nvSpPr>
          <p:cNvPr id="8" name="Text Box 6">
            <a:extLst>
              <a:ext uri="{FF2B5EF4-FFF2-40B4-BE49-F238E27FC236}">
                <a16:creationId xmlns:a16="http://schemas.microsoft.com/office/drawing/2014/main" id="{58C7CB6B-4FBD-05F4-A4F9-418AAA50D8EC}"/>
              </a:ext>
            </a:extLst>
          </p:cNvPr>
          <p:cNvSpPr txBox="1">
            <a:spLocks noChangeArrowheads="1"/>
          </p:cNvSpPr>
          <p:nvPr/>
        </p:nvSpPr>
        <p:spPr bwMode="auto">
          <a:xfrm>
            <a:off x="2940167" y="5002402"/>
            <a:ext cx="58876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None/>
            </a:pPr>
            <a:r>
              <a:rPr kumimoji="1" lang="zh-CN" altLang="en-US" sz="2800" b="1" baseline="0" dirty="0">
                <a:solidFill>
                  <a:srgbClr val="000000"/>
                </a:solidFill>
                <a:latin typeface="+mn-lt"/>
                <a:ea typeface="宋体" panose="02010600030101010101" pitchFamily="2" charset="-122"/>
              </a:rPr>
              <a:t> </a:t>
            </a:r>
            <a:r>
              <a:rPr kumimoji="1" lang="en-US" altLang="zh-CN" sz="2800" b="1" baseline="0" dirty="0">
                <a:solidFill>
                  <a:srgbClr val="000000"/>
                </a:solidFill>
                <a:latin typeface="+mn-lt"/>
                <a:ea typeface="宋体" panose="02010600030101010101" pitchFamily="2" charset="-122"/>
              </a:rPr>
              <a:t>1       9          D   .    3          F           8</a:t>
            </a:r>
            <a:r>
              <a:rPr lang="en-US" altLang="zh-CN" sz="2800" b="1" baseline="-15000" dirty="0">
                <a:ea typeface="宋体" panose="02010600030101010101" pitchFamily="2" charset="-122"/>
                <a:cs typeface="Times New Roman" panose="02020603050405020304" pitchFamily="18" charset="0"/>
              </a:rPr>
              <a:t> 16</a:t>
            </a:r>
            <a:endParaRPr kumimoji="1" lang="en-US" altLang="zh-CN" sz="2800" b="1" dirty="0">
              <a:solidFill>
                <a:srgbClr val="000000"/>
              </a:solidFill>
              <a:latin typeface="+mn-lt"/>
              <a:ea typeface="宋体" panose="02010600030101010101" pitchFamily="2" charset="-122"/>
            </a:endParaRPr>
          </a:p>
        </p:txBody>
      </p:sp>
      <p:sp>
        <p:nvSpPr>
          <p:cNvPr id="11" name="Text Box 6">
            <a:extLst>
              <a:ext uri="{FF2B5EF4-FFF2-40B4-BE49-F238E27FC236}">
                <a16:creationId xmlns:a16="http://schemas.microsoft.com/office/drawing/2014/main" id="{5748A2F6-0F25-45BE-E5BD-1BD4769B9538}"/>
              </a:ext>
            </a:extLst>
          </p:cNvPr>
          <p:cNvSpPr txBox="1">
            <a:spLocks noChangeArrowheads="1"/>
          </p:cNvSpPr>
          <p:nvPr/>
        </p:nvSpPr>
        <p:spPr bwMode="auto">
          <a:xfrm>
            <a:off x="3232680" y="5818843"/>
            <a:ext cx="5301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None/>
            </a:pPr>
            <a:r>
              <a:rPr kumimoji="1" lang="en-US" altLang="zh-CN" sz="2800" b="1" baseline="0" dirty="0">
                <a:solidFill>
                  <a:srgbClr val="C00000"/>
                </a:solidFill>
                <a:latin typeface="+mn-lt"/>
                <a:ea typeface="宋体" panose="02010600030101010101" pitchFamily="2" charset="-122"/>
              </a:rPr>
              <a:t>Why do these conversions work? </a:t>
            </a:r>
          </a:p>
        </p:txBody>
      </p:sp>
      <p:sp>
        <p:nvSpPr>
          <p:cNvPr id="3" name="右箭头 2">
            <a:extLst>
              <a:ext uri="{FF2B5EF4-FFF2-40B4-BE49-F238E27FC236}">
                <a16:creationId xmlns:a16="http://schemas.microsoft.com/office/drawing/2014/main" id="{DBD41BF0-51FA-1522-2433-A032EF442058}"/>
              </a:ext>
            </a:extLst>
          </p:cNvPr>
          <p:cNvSpPr/>
          <p:nvPr/>
        </p:nvSpPr>
        <p:spPr bwMode="auto">
          <a:xfrm>
            <a:off x="2239963" y="3990547"/>
            <a:ext cx="534610" cy="293687"/>
          </a:xfrm>
          <a:prstGeom prst="rightArrow">
            <a:avLst/>
          </a:prstGeom>
          <a:solidFill>
            <a:srgbClr val="3333FF"/>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13" name="右箭头 12">
            <a:extLst>
              <a:ext uri="{FF2B5EF4-FFF2-40B4-BE49-F238E27FC236}">
                <a16:creationId xmlns:a16="http://schemas.microsoft.com/office/drawing/2014/main" id="{A20020FA-83F9-E325-1A01-D98E50B80514}"/>
              </a:ext>
            </a:extLst>
          </p:cNvPr>
          <p:cNvSpPr/>
          <p:nvPr/>
        </p:nvSpPr>
        <p:spPr bwMode="auto">
          <a:xfrm>
            <a:off x="2239963" y="4529564"/>
            <a:ext cx="534610" cy="293687"/>
          </a:xfrm>
          <a:prstGeom prst="rightArrow">
            <a:avLst/>
          </a:prstGeom>
          <a:solidFill>
            <a:srgbClr val="3333FF"/>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14" name="右箭头 13">
            <a:extLst>
              <a:ext uri="{FF2B5EF4-FFF2-40B4-BE49-F238E27FC236}">
                <a16:creationId xmlns:a16="http://schemas.microsoft.com/office/drawing/2014/main" id="{1C548397-6545-E8C5-58D6-8A3DE03B8A20}"/>
              </a:ext>
            </a:extLst>
          </p:cNvPr>
          <p:cNvSpPr/>
          <p:nvPr/>
        </p:nvSpPr>
        <p:spPr bwMode="auto">
          <a:xfrm>
            <a:off x="2239963" y="5088488"/>
            <a:ext cx="534610" cy="293687"/>
          </a:xfrm>
          <a:prstGeom prst="rightArrow">
            <a:avLst/>
          </a:prstGeom>
          <a:solidFill>
            <a:srgbClr val="3333FF"/>
          </a:solidFill>
          <a:ln w="1588"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1" grpId="1"/>
      <p:bldP spid="3"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94648AB-3D65-8344-9D02-687EEC1BCA81}"/>
              </a:ext>
            </a:extLst>
          </p:cNvPr>
          <p:cNvSpPr>
            <a:spLocks noGrp="1" noChangeArrowheads="1"/>
          </p:cNvSpPr>
          <p:nvPr>
            <p:ph type="title"/>
          </p:nvPr>
        </p:nvSpPr>
        <p:spPr>
          <a:xfrm>
            <a:off x="2044560" y="365260"/>
            <a:ext cx="8328165" cy="576262"/>
          </a:xfrm>
        </p:spPr>
        <p:txBody>
          <a:bodyPr/>
          <a:lstStyle/>
          <a:p>
            <a:pPr eaLnBrk="1" hangingPunct="1"/>
            <a:r>
              <a:rPr lang="en-US" altLang="en-US" sz="2800" dirty="0"/>
              <a:t>Conceptual View of Memory</a:t>
            </a:r>
          </a:p>
        </p:txBody>
      </p:sp>
      <p:graphicFrame>
        <p:nvGraphicFramePr>
          <p:cNvPr id="4" name="Table 12">
            <a:extLst>
              <a:ext uri="{FF2B5EF4-FFF2-40B4-BE49-F238E27FC236}">
                <a16:creationId xmlns:a16="http://schemas.microsoft.com/office/drawing/2014/main" id="{503F646D-A3B2-4EE8-8F7E-E08F546FE57E}"/>
              </a:ext>
            </a:extLst>
          </p:cNvPr>
          <p:cNvGraphicFramePr/>
          <p:nvPr/>
        </p:nvGraphicFramePr>
        <p:xfrm>
          <a:off x="2217434" y="1322140"/>
          <a:ext cx="7731360" cy="5391480"/>
        </p:xfrm>
        <a:graphic>
          <a:graphicData uri="http://schemas.openxmlformats.org/drawingml/2006/table">
            <a:tbl>
              <a:tblPr/>
              <a:tblGrid>
                <a:gridCol w="4051080">
                  <a:extLst>
                    <a:ext uri="{9D8B030D-6E8A-4147-A177-3AD203B41FA5}">
                      <a16:colId xmlns:a16="http://schemas.microsoft.com/office/drawing/2014/main" val="20000"/>
                    </a:ext>
                  </a:extLst>
                </a:gridCol>
                <a:gridCol w="3680280">
                  <a:extLst>
                    <a:ext uri="{9D8B030D-6E8A-4147-A177-3AD203B41FA5}">
                      <a16:colId xmlns:a16="http://schemas.microsoft.com/office/drawing/2014/main" val="20001"/>
                    </a:ext>
                  </a:extLst>
                </a:gridCol>
              </a:tblGrid>
              <a:tr h="486000">
                <a:tc>
                  <a:txBody>
                    <a:bodyPr/>
                    <a:lstStyle/>
                    <a:p>
                      <a:pPr algn="ctr">
                        <a:lnSpc>
                          <a:spcPct val="100000"/>
                        </a:lnSpc>
                        <a:spcBef>
                          <a:spcPts val="601"/>
                        </a:spcBef>
                      </a:pPr>
                      <a:r>
                        <a:rPr lang="en-US" sz="2600" b="0" strike="noStrike" spc="-1">
                          <a:solidFill>
                            <a:srgbClr val="FFFFFF"/>
                          </a:solidFill>
                          <a:latin typeface="Arial"/>
                          <a:ea typeface="Arial"/>
                        </a:rPr>
                        <a:t>address</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gn="ctr">
                        <a:lnSpc>
                          <a:spcPct val="100000"/>
                        </a:lnSpc>
                        <a:spcBef>
                          <a:spcPts val="601"/>
                        </a:spcBef>
                      </a:pPr>
                      <a:r>
                        <a:rPr lang="en-US" sz="2600" b="0" strike="noStrike" spc="-1">
                          <a:solidFill>
                            <a:srgbClr val="FFFFFF"/>
                          </a:solidFill>
                          <a:latin typeface="Arial"/>
                          <a:ea typeface="Arial"/>
                        </a:rPr>
                        <a:t>content</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extLst>
                  <a:ext uri="{0D108BD9-81ED-4DB2-BD59-A6C34878D82A}">
                    <a16:rowId xmlns:a16="http://schemas.microsoft.com/office/drawing/2014/main" val="10000"/>
                  </a:ext>
                </a:extLst>
              </a:tr>
              <a:tr h="490680">
                <a:tc>
                  <a:txBody>
                    <a:bodyPr/>
                    <a:lstStyle/>
                    <a:p>
                      <a:pPr>
                        <a:lnSpc>
                          <a:spcPct val="100000"/>
                        </a:lnSpc>
                        <a:spcBef>
                          <a:spcPts val="601"/>
                        </a:spcBef>
                      </a:pPr>
                      <a:r>
                        <a:rPr lang="en-US" sz="2600" b="1" strike="noStrike" spc="-1" dirty="0">
                          <a:solidFill>
                            <a:srgbClr val="7A7A7A"/>
                          </a:solidFill>
                          <a:latin typeface="Courier New"/>
                          <a:ea typeface="Courier New"/>
                        </a:rPr>
                        <a:t>0000 0000 0000 0000</a:t>
                      </a:r>
                      <a:endParaRPr lang="en-US" sz="26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0110 1110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0000 0000 0000 0001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1111 0100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490680">
                <a:tc>
                  <a:txBody>
                    <a:bodyPr/>
                    <a:lstStyle/>
                    <a:p>
                      <a:pPr>
                        <a:lnSpc>
                          <a:spcPct val="100000"/>
                        </a:lnSpc>
                        <a:spcBef>
                          <a:spcPts val="601"/>
                        </a:spcBef>
                      </a:pPr>
                      <a:r>
                        <a:rPr lang="en-US" sz="2600" b="1" strike="noStrike" spc="-1">
                          <a:solidFill>
                            <a:srgbClr val="000000"/>
                          </a:solidFill>
                          <a:latin typeface="Courier New"/>
                          <a:ea typeface="Courier New"/>
                        </a:rPr>
                        <a:t>0000 0000 0000 0010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000000"/>
                          </a:solidFill>
                          <a:latin typeface="Courier New"/>
                          <a:ea typeface="Courier New"/>
                        </a:rPr>
                        <a:t>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0000 0000 0000 0011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0000 0000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0101 1110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1010 1101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6"/>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0000 0000 0000 0110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0000 0001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0000 0000 0000 0111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0100 0000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8"/>
                  </a:ext>
                </a:extLst>
              </a:tr>
              <a:tr h="490680">
                <a:tc>
                  <a:txBody>
                    <a:bodyPr/>
                    <a:lstStyle/>
                    <a:p>
                      <a:pPr>
                        <a:lnSpc>
                          <a:spcPct val="100000"/>
                        </a:lnSpc>
                        <a:spcBef>
                          <a:spcPts val="601"/>
                        </a:spcBef>
                      </a:pPr>
                      <a:r>
                        <a:rPr lang="en-US" sz="2600" b="1" strike="noStrike" spc="-1">
                          <a:solidFill>
                            <a:srgbClr val="7A7A7A"/>
                          </a:solidFill>
                          <a:latin typeface="Courier New"/>
                          <a:ea typeface="Courier New"/>
                        </a:rPr>
                        <a:t>0000 0000 0000 1000</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spcBef>
                          <a:spcPts val="601"/>
                        </a:spcBef>
                      </a:pPr>
                      <a:r>
                        <a:rPr lang="en-US" sz="2600" b="1" strike="noStrike" spc="-1">
                          <a:solidFill>
                            <a:srgbClr val="7A7A7A"/>
                          </a:solidFill>
                          <a:latin typeface="Courier New"/>
                          <a:ea typeface="Courier New"/>
                        </a:rPr>
                        <a:t>1111 0101</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487080">
                <a:tc>
                  <a:txBody>
                    <a:bodyPr/>
                    <a:lstStyle/>
                    <a:p>
                      <a:pPr algn="ctr">
                        <a:lnSpc>
                          <a:spcPct val="100000"/>
                        </a:lnSpc>
                        <a:spcBef>
                          <a:spcPts val="601"/>
                        </a:spcBef>
                      </a:pPr>
                      <a:r>
                        <a:rPr lang="en-US" sz="2600" b="0" strike="noStrike" spc="-1">
                          <a:solidFill>
                            <a:srgbClr val="7A7A7A"/>
                          </a:solidFill>
                          <a:latin typeface="Arial"/>
                          <a:ea typeface="Arial"/>
                        </a:rPr>
                        <a:t>...</a:t>
                      </a:r>
                      <a:endParaRPr lang="en-US" sz="2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spcBef>
                          <a:spcPts val="601"/>
                        </a:spcBef>
                      </a:pPr>
                      <a:r>
                        <a:rPr lang="en-US" sz="2600" b="0" strike="noStrike" spc="-1" dirty="0">
                          <a:solidFill>
                            <a:srgbClr val="7A7A7A"/>
                          </a:solidFill>
                          <a:latin typeface="Arial"/>
                          <a:ea typeface="Arial"/>
                        </a:rPr>
                        <a:t>...</a:t>
                      </a:r>
                      <a:endParaRPr lang="en-US" sz="26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0"/>
                  </a:ext>
                </a:extLst>
              </a:tr>
            </a:tbl>
          </a:graphicData>
        </a:graphic>
      </p:graphicFrame>
      <p:sp>
        <p:nvSpPr>
          <p:cNvPr id="5" name="CustomShape 13">
            <a:extLst>
              <a:ext uri="{FF2B5EF4-FFF2-40B4-BE49-F238E27FC236}">
                <a16:creationId xmlns:a16="http://schemas.microsoft.com/office/drawing/2014/main" id="{C2899418-A05D-4913-BDE2-95AB55D8461A}"/>
              </a:ext>
            </a:extLst>
          </p:cNvPr>
          <p:cNvSpPr/>
          <p:nvPr/>
        </p:nvSpPr>
        <p:spPr>
          <a:xfrm>
            <a:off x="2217434" y="2763220"/>
            <a:ext cx="3962160" cy="482400"/>
          </a:xfrm>
          <a:prstGeom prst="roundRect">
            <a:avLst>
              <a:gd name="adj" fmla="val 39474"/>
            </a:avLst>
          </a:prstGeom>
          <a:solidFill>
            <a:srgbClr val="011993">
              <a:alpha val="42000"/>
            </a:srgbClr>
          </a:solidFill>
          <a:ln>
            <a:solidFill>
              <a:srgbClr val="000000"/>
            </a:solidFill>
          </a:ln>
        </p:spPr>
        <p:style>
          <a:lnRef idx="0">
            <a:scrgbClr r="0" g="0" b="0"/>
          </a:lnRef>
          <a:fillRef idx="0">
            <a:scrgbClr r="0" g="0" b="0"/>
          </a:fillRef>
          <a:effectRef idx="0">
            <a:scrgbClr r="0" g="0" b="0"/>
          </a:effectRef>
          <a:fontRef idx="minor"/>
        </p:style>
        <p:txBody>
          <a:bodyPr/>
          <a:lstStyle/>
          <a:p>
            <a:endParaRPr lang="en-CN"/>
          </a:p>
        </p:txBody>
      </p:sp>
      <p:sp>
        <p:nvSpPr>
          <p:cNvPr id="7" name="CustomShape 14">
            <a:extLst>
              <a:ext uri="{FF2B5EF4-FFF2-40B4-BE49-F238E27FC236}">
                <a16:creationId xmlns:a16="http://schemas.microsoft.com/office/drawing/2014/main" id="{9DF66866-17E6-45EC-B3D3-A213BA715478}"/>
              </a:ext>
            </a:extLst>
          </p:cNvPr>
          <p:cNvSpPr/>
          <p:nvPr/>
        </p:nvSpPr>
        <p:spPr>
          <a:xfrm>
            <a:off x="6281474" y="2763220"/>
            <a:ext cx="3631680" cy="469440"/>
          </a:xfrm>
          <a:prstGeom prst="roundRect">
            <a:avLst>
              <a:gd name="adj" fmla="val 40541"/>
            </a:avLst>
          </a:prstGeom>
          <a:solidFill>
            <a:srgbClr val="FF9300">
              <a:alpha val="36000"/>
            </a:srgbClr>
          </a:solidFill>
          <a:ln>
            <a:solidFill>
              <a:srgbClr val="000000"/>
            </a:solidFill>
          </a:ln>
        </p:spPr>
        <p:style>
          <a:lnRef idx="0">
            <a:scrgbClr r="0" g="0" b="0"/>
          </a:lnRef>
          <a:fillRef idx="0">
            <a:scrgbClr r="0" g="0" b="0"/>
          </a:fillRef>
          <a:effectRef idx="0">
            <a:scrgbClr r="0" g="0" b="0"/>
          </a:effectRef>
          <a:fontRef idx="minor"/>
        </p:style>
        <p:txBody>
          <a:bodyPr/>
          <a:lstStyle/>
          <a:p>
            <a:endParaRPr lang="en-CN"/>
          </a:p>
        </p:txBody>
      </p:sp>
      <p:grpSp>
        <p:nvGrpSpPr>
          <p:cNvPr id="8" name="Group 15">
            <a:extLst>
              <a:ext uri="{FF2B5EF4-FFF2-40B4-BE49-F238E27FC236}">
                <a16:creationId xmlns:a16="http://schemas.microsoft.com/office/drawing/2014/main" id="{24BA6B5E-9D91-4625-A353-8758A84E9DCF}"/>
              </a:ext>
            </a:extLst>
          </p:cNvPr>
          <p:cNvGrpSpPr/>
          <p:nvPr/>
        </p:nvGrpSpPr>
        <p:grpSpPr>
          <a:xfrm>
            <a:off x="2843834" y="4202500"/>
            <a:ext cx="6752160" cy="1231560"/>
            <a:chOff x="1146960" y="4305240"/>
            <a:chExt cx="6752160" cy="1231560"/>
          </a:xfrm>
        </p:grpSpPr>
        <p:sp>
          <p:nvSpPr>
            <p:cNvPr id="9" name="CustomShape 16">
              <a:extLst>
                <a:ext uri="{FF2B5EF4-FFF2-40B4-BE49-F238E27FC236}">
                  <a16:creationId xmlns:a16="http://schemas.microsoft.com/office/drawing/2014/main" id="{9D69105D-FA8A-4067-A309-31ED92C62EE7}"/>
                </a:ext>
              </a:extLst>
            </p:cNvPr>
            <p:cNvSpPr/>
            <p:nvPr/>
          </p:nvSpPr>
          <p:spPr>
            <a:xfrm>
              <a:off x="1294560" y="4356000"/>
              <a:ext cx="6456600" cy="10767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50760" tIns="50760" rIns="50760" bIns="50760"/>
            <a:lstStyle/>
            <a:p>
              <a:pPr marL="40680" algn="ctr"/>
              <a:r>
                <a:rPr lang="en-US" sz="3200" b="1" spc="-1">
                  <a:solidFill>
                    <a:srgbClr val="000000"/>
                  </a:solidFill>
                  <a:latin typeface="Arial"/>
                  <a:ea typeface="Arial"/>
                </a:rPr>
                <a:t>At address 0000 0000 0000 0010 </a:t>
              </a:r>
              <a:endParaRPr lang="en-US" sz="3200" spc="-1">
                <a:latin typeface="Arial"/>
              </a:endParaRPr>
            </a:p>
            <a:p>
              <a:pPr marL="40680" algn="ctr"/>
              <a:r>
                <a:rPr lang="en-US" sz="3200" b="1" spc="-1">
                  <a:solidFill>
                    <a:srgbClr val="000000"/>
                  </a:solidFill>
                  <a:latin typeface="Arial"/>
                  <a:ea typeface="Arial"/>
                </a:rPr>
                <a:t>the content is 0000 0000</a:t>
              </a:r>
              <a:endParaRPr lang="en-US" sz="3200" spc="-1">
                <a:latin typeface="Arial"/>
              </a:endParaRPr>
            </a:p>
          </p:txBody>
        </p:sp>
        <p:pic>
          <p:nvPicPr>
            <p:cNvPr id="10" name="Picture 363">
              <a:extLst>
                <a:ext uri="{FF2B5EF4-FFF2-40B4-BE49-F238E27FC236}">
                  <a16:creationId xmlns:a16="http://schemas.microsoft.com/office/drawing/2014/main" id="{ABD7FAA9-9654-4894-BA15-53DAD9FCFB03}"/>
                </a:ext>
              </a:extLst>
            </p:cNvPr>
            <p:cNvPicPr/>
            <p:nvPr/>
          </p:nvPicPr>
          <p:blipFill>
            <a:blip r:embed="rId3"/>
            <a:stretch/>
          </p:blipFill>
          <p:spPr>
            <a:xfrm>
              <a:off x="1146960" y="4305240"/>
              <a:ext cx="6752160" cy="1231560"/>
            </a:xfrm>
            <a:prstGeom prst="rect">
              <a:avLst/>
            </a:prstGeom>
            <a:ln>
              <a:noFill/>
            </a:ln>
          </p:spPr>
        </p:pic>
      </p:grpSp>
      <p:sp>
        <p:nvSpPr>
          <p:cNvPr id="11" name="灯片编号占位符 3">
            <a:extLst>
              <a:ext uri="{FF2B5EF4-FFF2-40B4-BE49-F238E27FC236}">
                <a16:creationId xmlns:a16="http://schemas.microsoft.com/office/drawing/2014/main" id="{BF643240-582F-0B85-E4E6-EEF49D8AE7B3}"/>
              </a:ext>
            </a:extLst>
          </p:cNvPr>
          <p:cNvSpPr>
            <a:spLocks noGrp="1"/>
          </p:cNvSpPr>
          <p:nvPr>
            <p:ph type="sldNum" sz="quarter" idx="10"/>
          </p:nvPr>
        </p:nvSpPr>
        <p:spPr>
          <a:xfrm>
            <a:off x="8750300" y="6515100"/>
            <a:ext cx="1917700" cy="342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a:pPr algn="r">
                <a:spcBef>
                  <a:spcPct val="0"/>
                </a:spcBef>
                <a:buClrTx/>
                <a:buFontTx/>
                <a:buNone/>
              </a:pPr>
              <a:t>5</a:t>
            </a:fld>
            <a:endParaRPr lang="en-US" altLang="zh-CN" sz="1600" dirty="0"/>
          </a:p>
        </p:txBody>
      </p:sp>
    </p:spTree>
    <p:extLst>
      <p:ext uri="{BB962C8B-B14F-4D97-AF65-F5344CB8AC3E}">
        <p14:creationId xmlns:p14="http://schemas.microsoft.com/office/powerpoint/2010/main" val="380724787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a:extLst>
              <a:ext uri="{FF2B5EF4-FFF2-40B4-BE49-F238E27FC236}">
                <a16:creationId xmlns:a16="http://schemas.microsoft.com/office/drawing/2014/main" id="{A9EADFB3-B374-4AA5-8968-76F80A737D46}"/>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102048B5-A53F-43C7-8A0D-C3959FEB94AE}" type="slidenum">
              <a:rPr lang="en-US" altLang="zh-CN" sz="1600"/>
              <a:pPr>
                <a:spcBef>
                  <a:spcPct val="0"/>
                </a:spcBef>
                <a:buClrTx/>
                <a:buFontTx/>
                <a:buNone/>
              </a:pPr>
              <a:t>50</a:t>
            </a:fld>
            <a:endParaRPr lang="en-US" altLang="zh-CN" sz="1600" dirty="0"/>
          </a:p>
        </p:txBody>
      </p:sp>
      <p:sp>
        <p:nvSpPr>
          <p:cNvPr id="74755" name="Rectangle 1271">
            <a:extLst>
              <a:ext uri="{FF2B5EF4-FFF2-40B4-BE49-F238E27FC236}">
                <a16:creationId xmlns:a16="http://schemas.microsoft.com/office/drawing/2014/main" id="{49BCFC76-1E0D-499D-A1E0-AD5CA71CCAF6}"/>
              </a:ext>
            </a:extLst>
          </p:cNvPr>
          <p:cNvSpPr>
            <a:spLocks noGrp="1" noChangeArrowheads="1"/>
          </p:cNvSpPr>
          <p:nvPr>
            <p:ph type="body" idx="1"/>
          </p:nvPr>
        </p:nvSpPr>
        <p:spPr/>
        <p:txBody>
          <a:bodyPr/>
          <a:lstStyle/>
          <a:p>
            <a:r>
              <a:rPr lang="en-US" altLang="zh-CN">
                <a:ea typeface="宋体" panose="02010600030101010101" pitchFamily="2" charset="-122"/>
              </a:rPr>
              <a:t>Useful for Base Conversion</a:t>
            </a:r>
          </a:p>
        </p:txBody>
      </p:sp>
      <p:sp>
        <p:nvSpPr>
          <p:cNvPr id="74756" name="Rectangle 33">
            <a:extLst>
              <a:ext uri="{FF2B5EF4-FFF2-40B4-BE49-F238E27FC236}">
                <a16:creationId xmlns:a16="http://schemas.microsoft.com/office/drawing/2014/main" id="{A792C010-2620-445E-9205-6453C2CA1878}"/>
              </a:ext>
            </a:extLst>
          </p:cNvPr>
          <p:cNvSpPr>
            <a:spLocks noChangeArrowheads="1"/>
          </p:cNvSpPr>
          <p:nvPr/>
        </p:nvSpPr>
        <p:spPr bwMode="auto">
          <a:xfrm>
            <a:off x="3103790" y="2052638"/>
            <a:ext cx="1266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Exponent</a:t>
            </a:r>
            <a:endParaRPr lang="en-US" altLang="zh-CN" sz="2400" b="1" baseline="0">
              <a:solidFill>
                <a:schemeClr val="accent2"/>
              </a:solidFill>
              <a:ea typeface="宋体" panose="02010600030101010101" pitchFamily="2" charset="-122"/>
            </a:endParaRPr>
          </a:p>
        </p:txBody>
      </p:sp>
      <p:sp>
        <p:nvSpPr>
          <p:cNvPr id="74757" name="Rectangle 35">
            <a:extLst>
              <a:ext uri="{FF2B5EF4-FFF2-40B4-BE49-F238E27FC236}">
                <a16:creationId xmlns:a16="http://schemas.microsoft.com/office/drawing/2014/main" id="{B57073EB-1FCB-4E88-BCE7-11B3F4F74E32}"/>
              </a:ext>
            </a:extLst>
          </p:cNvPr>
          <p:cNvSpPr>
            <a:spLocks noChangeArrowheads="1"/>
          </p:cNvSpPr>
          <p:nvPr/>
        </p:nvSpPr>
        <p:spPr bwMode="auto">
          <a:xfrm>
            <a:off x="4577656" y="2052638"/>
            <a:ext cx="741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Value</a:t>
            </a:r>
            <a:endParaRPr lang="en-US" altLang="zh-CN" sz="2400" b="1" baseline="0">
              <a:solidFill>
                <a:schemeClr val="accent2"/>
              </a:solidFill>
              <a:ea typeface="宋体" panose="02010600030101010101" pitchFamily="2" charset="-122"/>
            </a:endParaRPr>
          </a:p>
        </p:txBody>
      </p:sp>
      <p:sp>
        <p:nvSpPr>
          <p:cNvPr id="74758" name="Rectangle 36">
            <a:extLst>
              <a:ext uri="{FF2B5EF4-FFF2-40B4-BE49-F238E27FC236}">
                <a16:creationId xmlns:a16="http://schemas.microsoft.com/office/drawing/2014/main" id="{72EBD439-D7C6-46DE-B48F-482F62DDFD15}"/>
              </a:ext>
            </a:extLst>
          </p:cNvPr>
          <p:cNvSpPr>
            <a:spLocks noChangeArrowheads="1"/>
          </p:cNvSpPr>
          <p:nvPr/>
        </p:nvSpPr>
        <p:spPr bwMode="auto">
          <a:xfrm>
            <a:off x="5279653" y="20526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59" name="Rectangle 37">
            <a:extLst>
              <a:ext uri="{FF2B5EF4-FFF2-40B4-BE49-F238E27FC236}">
                <a16:creationId xmlns:a16="http://schemas.microsoft.com/office/drawing/2014/main" id="{8E532646-9EC0-4462-823A-7812F2633EF1}"/>
              </a:ext>
            </a:extLst>
          </p:cNvPr>
          <p:cNvSpPr>
            <a:spLocks noChangeArrowheads="1"/>
          </p:cNvSpPr>
          <p:nvPr/>
        </p:nvSpPr>
        <p:spPr bwMode="auto">
          <a:xfrm>
            <a:off x="5660653" y="20526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60" name="Rectangle 38">
            <a:extLst>
              <a:ext uri="{FF2B5EF4-FFF2-40B4-BE49-F238E27FC236}">
                <a16:creationId xmlns:a16="http://schemas.microsoft.com/office/drawing/2014/main" id="{CB9002F3-8B69-4602-9A60-41431FF020F7}"/>
              </a:ext>
            </a:extLst>
          </p:cNvPr>
          <p:cNvSpPr>
            <a:spLocks noChangeArrowheads="1"/>
          </p:cNvSpPr>
          <p:nvPr/>
        </p:nvSpPr>
        <p:spPr bwMode="auto">
          <a:xfrm>
            <a:off x="6264502" y="2052638"/>
            <a:ext cx="1266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Exponent</a:t>
            </a:r>
            <a:endParaRPr lang="en-US" altLang="zh-CN" sz="2400" b="1" baseline="0">
              <a:solidFill>
                <a:schemeClr val="accent2"/>
              </a:solidFill>
              <a:ea typeface="宋体" panose="02010600030101010101" pitchFamily="2" charset="-122"/>
            </a:endParaRPr>
          </a:p>
        </p:txBody>
      </p:sp>
      <p:sp>
        <p:nvSpPr>
          <p:cNvPr id="74761" name="Rectangle 40">
            <a:extLst>
              <a:ext uri="{FF2B5EF4-FFF2-40B4-BE49-F238E27FC236}">
                <a16:creationId xmlns:a16="http://schemas.microsoft.com/office/drawing/2014/main" id="{241247CD-4D36-4727-BCDE-F8871527A37E}"/>
              </a:ext>
            </a:extLst>
          </p:cNvPr>
          <p:cNvSpPr>
            <a:spLocks noChangeArrowheads="1"/>
          </p:cNvSpPr>
          <p:nvPr/>
        </p:nvSpPr>
        <p:spPr bwMode="auto">
          <a:xfrm>
            <a:off x="7917756" y="2052638"/>
            <a:ext cx="741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Value</a:t>
            </a:r>
            <a:endParaRPr lang="en-US" altLang="zh-CN" sz="2400" b="1" baseline="0">
              <a:solidFill>
                <a:schemeClr val="accent2"/>
              </a:solidFill>
              <a:ea typeface="宋体" panose="02010600030101010101" pitchFamily="2" charset="-122"/>
            </a:endParaRPr>
          </a:p>
        </p:txBody>
      </p:sp>
      <p:sp>
        <p:nvSpPr>
          <p:cNvPr id="74762" name="Rectangle 41">
            <a:extLst>
              <a:ext uri="{FF2B5EF4-FFF2-40B4-BE49-F238E27FC236}">
                <a16:creationId xmlns:a16="http://schemas.microsoft.com/office/drawing/2014/main" id="{18FC7EEE-1944-4A6D-928E-4FCB9FFC4769}"/>
              </a:ext>
            </a:extLst>
          </p:cNvPr>
          <p:cNvSpPr>
            <a:spLocks noChangeArrowheads="1"/>
          </p:cNvSpPr>
          <p:nvPr/>
        </p:nvSpPr>
        <p:spPr bwMode="auto">
          <a:xfrm>
            <a:off x="8621341" y="20526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63" name="Rectangle 82">
            <a:extLst>
              <a:ext uri="{FF2B5EF4-FFF2-40B4-BE49-F238E27FC236}">
                <a16:creationId xmlns:a16="http://schemas.microsoft.com/office/drawing/2014/main" id="{B2B341B4-B627-4F49-94FA-DDABEE3D1750}"/>
              </a:ext>
            </a:extLst>
          </p:cNvPr>
          <p:cNvSpPr>
            <a:spLocks noChangeArrowheads="1"/>
          </p:cNvSpPr>
          <p:nvPr/>
        </p:nvSpPr>
        <p:spPr bwMode="auto">
          <a:xfrm>
            <a:off x="3707656" y="246380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0</a:t>
            </a:r>
            <a:endParaRPr lang="en-US" altLang="zh-CN" sz="2400" b="1" baseline="0">
              <a:solidFill>
                <a:schemeClr val="accent2"/>
              </a:solidFill>
              <a:ea typeface="宋体" panose="02010600030101010101" pitchFamily="2" charset="-122"/>
            </a:endParaRPr>
          </a:p>
        </p:txBody>
      </p:sp>
      <p:sp>
        <p:nvSpPr>
          <p:cNvPr id="74764" name="Rectangle 83">
            <a:extLst>
              <a:ext uri="{FF2B5EF4-FFF2-40B4-BE49-F238E27FC236}">
                <a16:creationId xmlns:a16="http://schemas.microsoft.com/office/drawing/2014/main" id="{B48375C1-1816-4D0E-872F-EE6113C8CE1F}"/>
              </a:ext>
            </a:extLst>
          </p:cNvPr>
          <p:cNvSpPr>
            <a:spLocks noChangeArrowheads="1"/>
          </p:cNvSpPr>
          <p:nvPr/>
        </p:nvSpPr>
        <p:spPr bwMode="auto">
          <a:xfrm>
            <a:off x="3833441" y="246380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65" name="Rectangle 84">
            <a:extLst>
              <a:ext uri="{FF2B5EF4-FFF2-40B4-BE49-F238E27FC236}">
                <a16:creationId xmlns:a16="http://schemas.microsoft.com/office/drawing/2014/main" id="{0C30DF51-464B-43B4-8323-E15BB6428373}"/>
              </a:ext>
            </a:extLst>
          </p:cNvPr>
          <p:cNvSpPr>
            <a:spLocks noChangeArrowheads="1"/>
          </p:cNvSpPr>
          <p:nvPr/>
        </p:nvSpPr>
        <p:spPr bwMode="auto">
          <a:xfrm>
            <a:off x="5195144" y="246380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a:t>
            </a:r>
            <a:endParaRPr lang="en-US" altLang="zh-CN" sz="2400" b="1" baseline="0">
              <a:solidFill>
                <a:schemeClr val="accent2"/>
              </a:solidFill>
              <a:ea typeface="宋体" panose="02010600030101010101" pitchFamily="2" charset="-122"/>
            </a:endParaRPr>
          </a:p>
        </p:txBody>
      </p:sp>
      <p:sp>
        <p:nvSpPr>
          <p:cNvPr id="74766" name="Rectangle 85">
            <a:extLst>
              <a:ext uri="{FF2B5EF4-FFF2-40B4-BE49-F238E27FC236}">
                <a16:creationId xmlns:a16="http://schemas.microsoft.com/office/drawing/2014/main" id="{5530366F-8981-47E4-8645-FB5F0550949B}"/>
              </a:ext>
            </a:extLst>
          </p:cNvPr>
          <p:cNvSpPr>
            <a:spLocks noChangeArrowheads="1"/>
          </p:cNvSpPr>
          <p:nvPr/>
        </p:nvSpPr>
        <p:spPr bwMode="auto">
          <a:xfrm>
            <a:off x="5320928" y="246380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67" name="Rectangle 87">
            <a:extLst>
              <a:ext uri="{FF2B5EF4-FFF2-40B4-BE49-F238E27FC236}">
                <a16:creationId xmlns:a16="http://schemas.microsoft.com/office/drawing/2014/main" id="{AEBD3B89-E64E-48C6-BF13-287B18636923}"/>
              </a:ext>
            </a:extLst>
          </p:cNvPr>
          <p:cNvSpPr>
            <a:spLocks noChangeArrowheads="1"/>
          </p:cNvSpPr>
          <p:nvPr/>
        </p:nvSpPr>
        <p:spPr bwMode="auto">
          <a:xfrm>
            <a:off x="6803096" y="2463800"/>
            <a:ext cx="2907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11</a:t>
            </a:r>
            <a:endParaRPr lang="en-US" altLang="zh-CN" sz="2400" b="1" baseline="0">
              <a:solidFill>
                <a:schemeClr val="accent2"/>
              </a:solidFill>
              <a:ea typeface="宋体" panose="02010600030101010101" pitchFamily="2" charset="-122"/>
            </a:endParaRPr>
          </a:p>
        </p:txBody>
      </p:sp>
      <p:sp>
        <p:nvSpPr>
          <p:cNvPr id="74768" name="Rectangle 88">
            <a:extLst>
              <a:ext uri="{FF2B5EF4-FFF2-40B4-BE49-F238E27FC236}">
                <a16:creationId xmlns:a16="http://schemas.microsoft.com/office/drawing/2014/main" id="{B8C82196-6E7F-4944-83A2-F0BAB01BF563}"/>
              </a:ext>
            </a:extLst>
          </p:cNvPr>
          <p:cNvSpPr>
            <a:spLocks noChangeArrowheads="1"/>
          </p:cNvSpPr>
          <p:nvPr/>
        </p:nvSpPr>
        <p:spPr bwMode="auto">
          <a:xfrm>
            <a:off x="7054478" y="246380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69" name="Rectangle 89">
            <a:extLst>
              <a:ext uri="{FF2B5EF4-FFF2-40B4-BE49-F238E27FC236}">
                <a16:creationId xmlns:a16="http://schemas.microsoft.com/office/drawing/2014/main" id="{6F34D5B1-DE52-46FF-A268-E25FDA7D4F6A}"/>
              </a:ext>
            </a:extLst>
          </p:cNvPr>
          <p:cNvSpPr>
            <a:spLocks noChangeArrowheads="1"/>
          </p:cNvSpPr>
          <p:nvPr/>
        </p:nvSpPr>
        <p:spPr bwMode="auto">
          <a:xfrm>
            <a:off x="8237366" y="2463800"/>
            <a:ext cx="6924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2,048</a:t>
            </a:r>
            <a:endParaRPr lang="en-US" altLang="zh-CN" sz="2400" b="1" baseline="0">
              <a:solidFill>
                <a:schemeClr val="accent2"/>
              </a:solidFill>
              <a:ea typeface="宋体" panose="02010600030101010101" pitchFamily="2" charset="-122"/>
            </a:endParaRPr>
          </a:p>
        </p:txBody>
      </p:sp>
      <p:sp>
        <p:nvSpPr>
          <p:cNvPr id="74770" name="Rectangle 90">
            <a:extLst>
              <a:ext uri="{FF2B5EF4-FFF2-40B4-BE49-F238E27FC236}">
                <a16:creationId xmlns:a16="http://schemas.microsoft.com/office/drawing/2014/main" id="{699A2FAA-66AA-4039-A5EC-40425EF8C863}"/>
              </a:ext>
            </a:extLst>
          </p:cNvPr>
          <p:cNvSpPr>
            <a:spLocks noChangeArrowheads="1"/>
          </p:cNvSpPr>
          <p:nvPr/>
        </p:nvSpPr>
        <p:spPr bwMode="auto">
          <a:xfrm>
            <a:off x="8835653" y="246380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71" name="Rectangle 127">
            <a:extLst>
              <a:ext uri="{FF2B5EF4-FFF2-40B4-BE49-F238E27FC236}">
                <a16:creationId xmlns:a16="http://schemas.microsoft.com/office/drawing/2014/main" id="{92889C4F-21B5-4974-B78E-B205D783C587}"/>
              </a:ext>
            </a:extLst>
          </p:cNvPr>
          <p:cNvSpPr>
            <a:spLocks noChangeArrowheads="1"/>
          </p:cNvSpPr>
          <p:nvPr/>
        </p:nvSpPr>
        <p:spPr bwMode="auto">
          <a:xfrm>
            <a:off x="3707656" y="2817813"/>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a:t>
            </a:r>
            <a:endParaRPr lang="en-US" altLang="zh-CN" sz="2400" b="1" baseline="0">
              <a:solidFill>
                <a:schemeClr val="accent2"/>
              </a:solidFill>
              <a:ea typeface="宋体" panose="02010600030101010101" pitchFamily="2" charset="-122"/>
            </a:endParaRPr>
          </a:p>
        </p:txBody>
      </p:sp>
      <p:sp>
        <p:nvSpPr>
          <p:cNvPr id="74772" name="Rectangle 128">
            <a:extLst>
              <a:ext uri="{FF2B5EF4-FFF2-40B4-BE49-F238E27FC236}">
                <a16:creationId xmlns:a16="http://schemas.microsoft.com/office/drawing/2014/main" id="{DDC61497-01C5-4C9B-B3DF-4C76208483C6}"/>
              </a:ext>
            </a:extLst>
          </p:cNvPr>
          <p:cNvSpPr>
            <a:spLocks noChangeArrowheads="1"/>
          </p:cNvSpPr>
          <p:nvPr/>
        </p:nvSpPr>
        <p:spPr bwMode="auto">
          <a:xfrm>
            <a:off x="3833441" y="28178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73" name="Rectangle 129">
            <a:extLst>
              <a:ext uri="{FF2B5EF4-FFF2-40B4-BE49-F238E27FC236}">
                <a16:creationId xmlns:a16="http://schemas.microsoft.com/office/drawing/2014/main" id="{76162C46-AE5B-48B9-AE88-FF8FF7370C4C}"/>
              </a:ext>
            </a:extLst>
          </p:cNvPr>
          <p:cNvSpPr>
            <a:spLocks noChangeArrowheads="1"/>
          </p:cNvSpPr>
          <p:nvPr/>
        </p:nvSpPr>
        <p:spPr bwMode="auto">
          <a:xfrm>
            <a:off x="5195144" y="2817813"/>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2</a:t>
            </a:r>
            <a:endParaRPr lang="en-US" altLang="zh-CN" sz="2400" b="1" baseline="0">
              <a:solidFill>
                <a:schemeClr val="accent2"/>
              </a:solidFill>
              <a:ea typeface="宋体" panose="02010600030101010101" pitchFamily="2" charset="-122"/>
            </a:endParaRPr>
          </a:p>
        </p:txBody>
      </p:sp>
      <p:sp>
        <p:nvSpPr>
          <p:cNvPr id="74774" name="Rectangle 130">
            <a:extLst>
              <a:ext uri="{FF2B5EF4-FFF2-40B4-BE49-F238E27FC236}">
                <a16:creationId xmlns:a16="http://schemas.microsoft.com/office/drawing/2014/main" id="{58767D9F-B7B7-4FB8-9A85-096F7E5DADA3}"/>
              </a:ext>
            </a:extLst>
          </p:cNvPr>
          <p:cNvSpPr>
            <a:spLocks noChangeArrowheads="1"/>
          </p:cNvSpPr>
          <p:nvPr/>
        </p:nvSpPr>
        <p:spPr bwMode="auto">
          <a:xfrm>
            <a:off x="5320928" y="28178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75" name="Rectangle 132">
            <a:extLst>
              <a:ext uri="{FF2B5EF4-FFF2-40B4-BE49-F238E27FC236}">
                <a16:creationId xmlns:a16="http://schemas.microsoft.com/office/drawing/2014/main" id="{F82249C3-38A6-443C-B5DD-BBC8C9E4A957}"/>
              </a:ext>
            </a:extLst>
          </p:cNvPr>
          <p:cNvSpPr>
            <a:spLocks noChangeArrowheads="1"/>
          </p:cNvSpPr>
          <p:nvPr/>
        </p:nvSpPr>
        <p:spPr bwMode="auto">
          <a:xfrm>
            <a:off x="6794601" y="281781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12</a:t>
            </a:r>
            <a:endParaRPr lang="en-US" altLang="zh-CN" sz="2400" b="1" baseline="0">
              <a:solidFill>
                <a:schemeClr val="accent2"/>
              </a:solidFill>
              <a:ea typeface="宋体" panose="02010600030101010101" pitchFamily="2" charset="-122"/>
            </a:endParaRPr>
          </a:p>
        </p:txBody>
      </p:sp>
      <p:sp>
        <p:nvSpPr>
          <p:cNvPr id="74776" name="Rectangle 133">
            <a:extLst>
              <a:ext uri="{FF2B5EF4-FFF2-40B4-BE49-F238E27FC236}">
                <a16:creationId xmlns:a16="http://schemas.microsoft.com/office/drawing/2014/main" id="{E3CE823B-667F-4120-81E3-67C00F80691C}"/>
              </a:ext>
            </a:extLst>
          </p:cNvPr>
          <p:cNvSpPr>
            <a:spLocks noChangeArrowheads="1"/>
          </p:cNvSpPr>
          <p:nvPr/>
        </p:nvSpPr>
        <p:spPr bwMode="auto">
          <a:xfrm>
            <a:off x="7054478" y="28178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77" name="Rectangle 134">
            <a:extLst>
              <a:ext uri="{FF2B5EF4-FFF2-40B4-BE49-F238E27FC236}">
                <a16:creationId xmlns:a16="http://schemas.microsoft.com/office/drawing/2014/main" id="{367CC3EA-41A2-4503-8D24-DE8F58881E83}"/>
              </a:ext>
            </a:extLst>
          </p:cNvPr>
          <p:cNvSpPr>
            <a:spLocks noChangeArrowheads="1"/>
          </p:cNvSpPr>
          <p:nvPr/>
        </p:nvSpPr>
        <p:spPr bwMode="auto">
          <a:xfrm>
            <a:off x="8237366" y="2817813"/>
            <a:ext cx="6924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4,096</a:t>
            </a:r>
            <a:endParaRPr lang="en-US" altLang="zh-CN" sz="2400" b="1" baseline="0">
              <a:solidFill>
                <a:schemeClr val="accent2"/>
              </a:solidFill>
              <a:ea typeface="宋体" panose="02010600030101010101" pitchFamily="2" charset="-122"/>
            </a:endParaRPr>
          </a:p>
        </p:txBody>
      </p:sp>
      <p:sp>
        <p:nvSpPr>
          <p:cNvPr id="74778" name="Rectangle 135">
            <a:extLst>
              <a:ext uri="{FF2B5EF4-FFF2-40B4-BE49-F238E27FC236}">
                <a16:creationId xmlns:a16="http://schemas.microsoft.com/office/drawing/2014/main" id="{FEF2F907-B62D-4CCD-9210-67A478CFA7D5}"/>
              </a:ext>
            </a:extLst>
          </p:cNvPr>
          <p:cNvSpPr>
            <a:spLocks noChangeArrowheads="1"/>
          </p:cNvSpPr>
          <p:nvPr/>
        </p:nvSpPr>
        <p:spPr bwMode="auto">
          <a:xfrm>
            <a:off x="8835653" y="28178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79" name="Rectangle 172">
            <a:extLst>
              <a:ext uri="{FF2B5EF4-FFF2-40B4-BE49-F238E27FC236}">
                <a16:creationId xmlns:a16="http://schemas.microsoft.com/office/drawing/2014/main" id="{88B32580-3B6F-4800-8173-899EE7E8EB92}"/>
              </a:ext>
            </a:extLst>
          </p:cNvPr>
          <p:cNvSpPr>
            <a:spLocks noChangeArrowheads="1"/>
          </p:cNvSpPr>
          <p:nvPr/>
        </p:nvSpPr>
        <p:spPr bwMode="auto">
          <a:xfrm>
            <a:off x="3707656" y="3170238"/>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2</a:t>
            </a:r>
            <a:endParaRPr lang="en-US" altLang="zh-CN" sz="2400" b="1" baseline="0">
              <a:solidFill>
                <a:schemeClr val="accent2"/>
              </a:solidFill>
              <a:ea typeface="宋体" panose="02010600030101010101" pitchFamily="2" charset="-122"/>
            </a:endParaRPr>
          </a:p>
        </p:txBody>
      </p:sp>
      <p:sp>
        <p:nvSpPr>
          <p:cNvPr id="74780" name="Rectangle 173">
            <a:extLst>
              <a:ext uri="{FF2B5EF4-FFF2-40B4-BE49-F238E27FC236}">
                <a16:creationId xmlns:a16="http://schemas.microsoft.com/office/drawing/2014/main" id="{EEE71519-6D3A-4C5E-AFCD-E4FAE8A4E8C3}"/>
              </a:ext>
            </a:extLst>
          </p:cNvPr>
          <p:cNvSpPr>
            <a:spLocks noChangeArrowheads="1"/>
          </p:cNvSpPr>
          <p:nvPr/>
        </p:nvSpPr>
        <p:spPr bwMode="auto">
          <a:xfrm>
            <a:off x="3833441" y="31702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81" name="Rectangle 174">
            <a:extLst>
              <a:ext uri="{FF2B5EF4-FFF2-40B4-BE49-F238E27FC236}">
                <a16:creationId xmlns:a16="http://schemas.microsoft.com/office/drawing/2014/main" id="{30B66C58-E5AC-48A3-A086-B616C1E5039C}"/>
              </a:ext>
            </a:extLst>
          </p:cNvPr>
          <p:cNvSpPr>
            <a:spLocks noChangeArrowheads="1"/>
          </p:cNvSpPr>
          <p:nvPr/>
        </p:nvSpPr>
        <p:spPr bwMode="auto">
          <a:xfrm>
            <a:off x="5195144" y="3170238"/>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4</a:t>
            </a:r>
            <a:endParaRPr lang="en-US" altLang="zh-CN" sz="2400" b="1" baseline="0">
              <a:solidFill>
                <a:schemeClr val="accent2"/>
              </a:solidFill>
              <a:ea typeface="宋体" panose="02010600030101010101" pitchFamily="2" charset="-122"/>
            </a:endParaRPr>
          </a:p>
        </p:txBody>
      </p:sp>
      <p:sp>
        <p:nvSpPr>
          <p:cNvPr id="74782" name="Rectangle 175">
            <a:extLst>
              <a:ext uri="{FF2B5EF4-FFF2-40B4-BE49-F238E27FC236}">
                <a16:creationId xmlns:a16="http://schemas.microsoft.com/office/drawing/2014/main" id="{0A82451E-6ECC-4580-90EB-0F9331B67C1B}"/>
              </a:ext>
            </a:extLst>
          </p:cNvPr>
          <p:cNvSpPr>
            <a:spLocks noChangeArrowheads="1"/>
          </p:cNvSpPr>
          <p:nvPr/>
        </p:nvSpPr>
        <p:spPr bwMode="auto">
          <a:xfrm>
            <a:off x="5320928" y="31702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83" name="Rectangle 177">
            <a:extLst>
              <a:ext uri="{FF2B5EF4-FFF2-40B4-BE49-F238E27FC236}">
                <a16:creationId xmlns:a16="http://schemas.microsoft.com/office/drawing/2014/main" id="{47A88E0D-2AE4-4E5B-BF1C-A3F0DCA1A3D1}"/>
              </a:ext>
            </a:extLst>
          </p:cNvPr>
          <p:cNvSpPr>
            <a:spLocks noChangeArrowheads="1"/>
          </p:cNvSpPr>
          <p:nvPr/>
        </p:nvSpPr>
        <p:spPr bwMode="auto">
          <a:xfrm>
            <a:off x="6794601" y="3170238"/>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13</a:t>
            </a:r>
            <a:endParaRPr lang="en-US" altLang="zh-CN" sz="2400" b="1" baseline="0">
              <a:solidFill>
                <a:schemeClr val="accent2"/>
              </a:solidFill>
              <a:ea typeface="宋体" panose="02010600030101010101" pitchFamily="2" charset="-122"/>
            </a:endParaRPr>
          </a:p>
        </p:txBody>
      </p:sp>
      <p:sp>
        <p:nvSpPr>
          <p:cNvPr id="74784" name="Rectangle 178">
            <a:extLst>
              <a:ext uri="{FF2B5EF4-FFF2-40B4-BE49-F238E27FC236}">
                <a16:creationId xmlns:a16="http://schemas.microsoft.com/office/drawing/2014/main" id="{2EDAACDE-5F88-4519-BEBF-7B4B8F4AF37C}"/>
              </a:ext>
            </a:extLst>
          </p:cNvPr>
          <p:cNvSpPr>
            <a:spLocks noChangeArrowheads="1"/>
          </p:cNvSpPr>
          <p:nvPr/>
        </p:nvSpPr>
        <p:spPr bwMode="auto">
          <a:xfrm>
            <a:off x="7054478" y="31702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85" name="Rectangle 179">
            <a:extLst>
              <a:ext uri="{FF2B5EF4-FFF2-40B4-BE49-F238E27FC236}">
                <a16:creationId xmlns:a16="http://schemas.microsoft.com/office/drawing/2014/main" id="{CE712726-3280-4320-9C95-E3A013E47CB5}"/>
              </a:ext>
            </a:extLst>
          </p:cNvPr>
          <p:cNvSpPr>
            <a:spLocks noChangeArrowheads="1"/>
          </p:cNvSpPr>
          <p:nvPr/>
        </p:nvSpPr>
        <p:spPr bwMode="auto">
          <a:xfrm>
            <a:off x="8237366" y="3170238"/>
            <a:ext cx="6924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8,192</a:t>
            </a:r>
            <a:endParaRPr lang="en-US" altLang="zh-CN" sz="2400" b="1" baseline="0">
              <a:solidFill>
                <a:schemeClr val="accent2"/>
              </a:solidFill>
              <a:ea typeface="宋体" panose="02010600030101010101" pitchFamily="2" charset="-122"/>
            </a:endParaRPr>
          </a:p>
        </p:txBody>
      </p:sp>
      <p:sp>
        <p:nvSpPr>
          <p:cNvPr id="74786" name="Rectangle 180">
            <a:extLst>
              <a:ext uri="{FF2B5EF4-FFF2-40B4-BE49-F238E27FC236}">
                <a16:creationId xmlns:a16="http://schemas.microsoft.com/office/drawing/2014/main" id="{F07D36AD-048D-4A42-BECA-FE1C09D32543}"/>
              </a:ext>
            </a:extLst>
          </p:cNvPr>
          <p:cNvSpPr>
            <a:spLocks noChangeArrowheads="1"/>
          </p:cNvSpPr>
          <p:nvPr/>
        </p:nvSpPr>
        <p:spPr bwMode="auto">
          <a:xfrm>
            <a:off x="8835653" y="31702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87" name="Rectangle 217">
            <a:extLst>
              <a:ext uri="{FF2B5EF4-FFF2-40B4-BE49-F238E27FC236}">
                <a16:creationId xmlns:a16="http://schemas.microsoft.com/office/drawing/2014/main" id="{2FB6C9F7-FD5E-4C72-AD40-BA2D4600F30A}"/>
              </a:ext>
            </a:extLst>
          </p:cNvPr>
          <p:cNvSpPr>
            <a:spLocks noChangeArrowheads="1"/>
          </p:cNvSpPr>
          <p:nvPr/>
        </p:nvSpPr>
        <p:spPr bwMode="auto">
          <a:xfrm>
            <a:off x="3707656" y="352425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3</a:t>
            </a:r>
            <a:endParaRPr lang="en-US" altLang="zh-CN" sz="2400" b="1" baseline="0">
              <a:solidFill>
                <a:schemeClr val="accent2"/>
              </a:solidFill>
              <a:ea typeface="宋体" panose="02010600030101010101" pitchFamily="2" charset="-122"/>
            </a:endParaRPr>
          </a:p>
        </p:txBody>
      </p:sp>
      <p:sp>
        <p:nvSpPr>
          <p:cNvPr id="74788" name="Rectangle 218">
            <a:extLst>
              <a:ext uri="{FF2B5EF4-FFF2-40B4-BE49-F238E27FC236}">
                <a16:creationId xmlns:a16="http://schemas.microsoft.com/office/drawing/2014/main" id="{025E42A5-3809-4FB8-B073-234F06DCEBA7}"/>
              </a:ext>
            </a:extLst>
          </p:cNvPr>
          <p:cNvSpPr>
            <a:spLocks noChangeArrowheads="1"/>
          </p:cNvSpPr>
          <p:nvPr/>
        </p:nvSpPr>
        <p:spPr bwMode="auto">
          <a:xfrm>
            <a:off x="3833441" y="35242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89" name="Rectangle 219">
            <a:extLst>
              <a:ext uri="{FF2B5EF4-FFF2-40B4-BE49-F238E27FC236}">
                <a16:creationId xmlns:a16="http://schemas.microsoft.com/office/drawing/2014/main" id="{4FEF07F0-3160-4092-BFDC-19836C5342C7}"/>
              </a:ext>
            </a:extLst>
          </p:cNvPr>
          <p:cNvSpPr>
            <a:spLocks noChangeArrowheads="1"/>
          </p:cNvSpPr>
          <p:nvPr/>
        </p:nvSpPr>
        <p:spPr bwMode="auto">
          <a:xfrm>
            <a:off x="5195144" y="352425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8</a:t>
            </a:r>
            <a:endParaRPr lang="en-US" altLang="zh-CN" sz="2400" b="1" baseline="0">
              <a:solidFill>
                <a:schemeClr val="accent2"/>
              </a:solidFill>
              <a:ea typeface="宋体" panose="02010600030101010101" pitchFamily="2" charset="-122"/>
            </a:endParaRPr>
          </a:p>
        </p:txBody>
      </p:sp>
      <p:sp>
        <p:nvSpPr>
          <p:cNvPr id="74790" name="Rectangle 220">
            <a:extLst>
              <a:ext uri="{FF2B5EF4-FFF2-40B4-BE49-F238E27FC236}">
                <a16:creationId xmlns:a16="http://schemas.microsoft.com/office/drawing/2014/main" id="{D4B4E602-9C19-4F19-B3E9-3C2C4CCABFB3}"/>
              </a:ext>
            </a:extLst>
          </p:cNvPr>
          <p:cNvSpPr>
            <a:spLocks noChangeArrowheads="1"/>
          </p:cNvSpPr>
          <p:nvPr/>
        </p:nvSpPr>
        <p:spPr bwMode="auto">
          <a:xfrm>
            <a:off x="5320928" y="35242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91" name="Rectangle 222">
            <a:extLst>
              <a:ext uri="{FF2B5EF4-FFF2-40B4-BE49-F238E27FC236}">
                <a16:creationId xmlns:a16="http://schemas.microsoft.com/office/drawing/2014/main" id="{6F6C8EF1-5A79-43F4-8EC9-0E95EA6416E2}"/>
              </a:ext>
            </a:extLst>
          </p:cNvPr>
          <p:cNvSpPr>
            <a:spLocks noChangeArrowheads="1"/>
          </p:cNvSpPr>
          <p:nvPr/>
        </p:nvSpPr>
        <p:spPr bwMode="auto">
          <a:xfrm>
            <a:off x="6794601" y="3524250"/>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14</a:t>
            </a:r>
            <a:endParaRPr lang="en-US" altLang="zh-CN" sz="2400" b="1" baseline="0">
              <a:solidFill>
                <a:schemeClr val="accent2"/>
              </a:solidFill>
              <a:ea typeface="宋体" panose="02010600030101010101" pitchFamily="2" charset="-122"/>
            </a:endParaRPr>
          </a:p>
        </p:txBody>
      </p:sp>
      <p:sp>
        <p:nvSpPr>
          <p:cNvPr id="74792" name="Rectangle 223">
            <a:extLst>
              <a:ext uri="{FF2B5EF4-FFF2-40B4-BE49-F238E27FC236}">
                <a16:creationId xmlns:a16="http://schemas.microsoft.com/office/drawing/2014/main" id="{2BA1EBB5-573C-4941-9177-514C0DDEB832}"/>
              </a:ext>
            </a:extLst>
          </p:cNvPr>
          <p:cNvSpPr>
            <a:spLocks noChangeArrowheads="1"/>
          </p:cNvSpPr>
          <p:nvPr/>
        </p:nvSpPr>
        <p:spPr bwMode="auto">
          <a:xfrm>
            <a:off x="7054478" y="35242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93" name="Rectangle 224">
            <a:extLst>
              <a:ext uri="{FF2B5EF4-FFF2-40B4-BE49-F238E27FC236}">
                <a16:creationId xmlns:a16="http://schemas.microsoft.com/office/drawing/2014/main" id="{20AD9054-B68F-4C2F-8AF6-7816E1D80283}"/>
              </a:ext>
            </a:extLst>
          </p:cNvPr>
          <p:cNvSpPr>
            <a:spLocks noChangeArrowheads="1"/>
          </p:cNvSpPr>
          <p:nvPr/>
        </p:nvSpPr>
        <p:spPr bwMode="auto">
          <a:xfrm>
            <a:off x="8101682" y="3524250"/>
            <a:ext cx="846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16,384</a:t>
            </a:r>
            <a:endParaRPr lang="en-US" altLang="zh-CN" sz="2400" b="1" baseline="0">
              <a:solidFill>
                <a:schemeClr val="accent2"/>
              </a:solidFill>
              <a:ea typeface="宋体" panose="02010600030101010101" pitchFamily="2" charset="-122"/>
            </a:endParaRPr>
          </a:p>
        </p:txBody>
      </p:sp>
      <p:sp>
        <p:nvSpPr>
          <p:cNvPr id="74794" name="Rectangle 225">
            <a:extLst>
              <a:ext uri="{FF2B5EF4-FFF2-40B4-BE49-F238E27FC236}">
                <a16:creationId xmlns:a16="http://schemas.microsoft.com/office/drawing/2014/main" id="{F53243C3-E85F-4CBA-8FD4-6C039108E951}"/>
              </a:ext>
            </a:extLst>
          </p:cNvPr>
          <p:cNvSpPr>
            <a:spLocks noChangeArrowheads="1"/>
          </p:cNvSpPr>
          <p:nvPr/>
        </p:nvSpPr>
        <p:spPr bwMode="auto">
          <a:xfrm>
            <a:off x="8835653" y="35242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95" name="Rectangle 244">
            <a:extLst>
              <a:ext uri="{FF2B5EF4-FFF2-40B4-BE49-F238E27FC236}">
                <a16:creationId xmlns:a16="http://schemas.microsoft.com/office/drawing/2014/main" id="{C3325E5A-4449-4816-9B27-6184902E0948}"/>
              </a:ext>
            </a:extLst>
          </p:cNvPr>
          <p:cNvSpPr>
            <a:spLocks noChangeArrowheads="1"/>
          </p:cNvSpPr>
          <p:nvPr/>
        </p:nvSpPr>
        <p:spPr bwMode="auto">
          <a:xfrm>
            <a:off x="7208839" y="2859089"/>
            <a:ext cx="9525"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74796" name="Rectangle 263">
            <a:extLst>
              <a:ext uri="{FF2B5EF4-FFF2-40B4-BE49-F238E27FC236}">
                <a16:creationId xmlns:a16="http://schemas.microsoft.com/office/drawing/2014/main" id="{41F54296-E4EE-4E49-876D-18CF8A0927EA}"/>
              </a:ext>
            </a:extLst>
          </p:cNvPr>
          <p:cNvSpPr>
            <a:spLocks noChangeArrowheads="1"/>
          </p:cNvSpPr>
          <p:nvPr/>
        </p:nvSpPr>
        <p:spPr bwMode="auto">
          <a:xfrm>
            <a:off x="3707656" y="3878263"/>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4</a:t>
            </a:r>
            <a:endParaRPr lang="en-US" altLang="zh-CN" sz="2400" b="1" baseline="0">
              <a:solidFill>
                <a:schemeClr val="accent2"/>
              </a:solidFill>
              <a:ea typeface="宋体" panose="02010600030101010101" pitchFamily="2" charset="-122"/>
            </a:endParaRPr>
          </a:p>
        </p:txBody>
      </p:sp>
      <p:sp>
        <p:nvSpPr>
          <p:cNvPr id="74797" name="Rectangle 264">
            <a:extLst>
              <a:ext uri="{FF2B5EF4-FFF2-40B4-BE49-F238E27FC236}">
                <a16:creationId xmlns:a16="http://schemas.microsoft.com/office/drawing/2014/main" id="{C03EA369-889C-4226-81DD-02DEC8B017E0}"/>
              </a:ext>
            </a:extLst>
          </p:cNvPr>
          <p:cNvSpPr>
            <a:spLocks noChangeArrowheads="1"/>
          </p:cNvSpPr>
          <p:nvPr/>
        </p:nvSpPr>
        <p:spPr bwMode="auto">
          <a:xfrm>
            <a:off x="3833441" y="387826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798" name="Rectangle 265">
            <a:extLst>
              <a:ext uri="{FF2B5EF4-FFF2-40B4-BE49-F238E27FC236}">
                <a16:creationId xmlns:a16="http://schemas.microsoft.com/office/drawing/2014/main" id="{47697EC4-D9CA-479B-9DDD-2F1F83D41ADB}"/>
              </a:ext>
            </a:extLst>
          </p:cNvPr>
          <p:cNvSpPr>
            <a:spLocks noChangeArrowheads="1"/>
          </p:cNvSpPr>
          <p:nvPr/>
        </p:nvSpPr>
        <p:spPr bwMode="auto">
          <a:xfrm>
            <a:off x="5061051" y="387826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16</a:t>
            </a:r>
            <a:endParaRPr lang="en-US" altLang="zh-CN" sz="2400" b="1" baseline="0">
              <a:solidFill>
                <a:schemeClr val="accent2"/>
              </a:solidFill>
              <a:ea typeface="宋体" panose="02010600030101010101" pitchFamily="2" charset="-122"/>
            </a:endParaRPr>
          </a:p>
        </p:txBody>
      </p:sp>
      <p:sp>
        <p:nvSpPr>
          <p:cNvPr id="74799" name="Rectangle 266">
            <a:extLst>
              <a:ext uri="{FF2B5EF4-FFF2-40B4-BE49-F238E27FC236}">
                <a16:creationId xmlns:a16="http://schemas.microsoft.com/office/drawing/2014/main" id="{B1DF28A5-76B0-4217-9763-D3D34050214A}"/>
              </a:ext>
            </a:extLst>
          </p:cNvPr>
          <p:cNvSpPr>
            <a:spLocks noChangeArrowheads="1"/>
          </p:cNvSpPr>
          <p:nvPr/>
        </p:nvSpPr>
        <p:spPr bwMode="auto">
          <a:xfrm>
            <a:off x="5320928" y="387826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00" name="Rectangle 268">
            <a:extLst>
              <a:ext uri="{FF2B5EF4-FFF2-40B4-BE49-F238E27FC236}">
                <a16:creationId xmlns:a16="http://schemas.microsoft.com/office/drawing/2014/main" id="{CCEBC005-925A-4888-9202-6D6D3997D66E}"/>
              </a:ext>
            </a:extLst>
          </p:cNvPr>
          <p:cNvSpPr>
            <a:spLocks noChangeArrowheads="1"/>
          </p:cNvSpPr>
          <p:nvPr/>
        </p:nvSpPr>
        <p:spPr bwMode="auto">
          <a:xfrm>
            <a:off x="6794601" y="387826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15</a:t>
            </a:r>
            <a:endParaRPr lang="en-US" altLang="zh-CN" sz="2400" b="1" baseline="0">
              <a:solidFill>
                <a:schemeClr val="accent2"/>
              </a:solidFill>
              <a:ea typeface="宋体" panose="02010600030101010101" pitchFamily="2" charset="-122"/>
            </a:endParaRPr>
          </a:p>
        </p:txBody>
      </p:sp>
      <p:sp>
        <p:nvSpPr>
          <p:cNvPr id="74801" name="Rectangle 269">
            <a:extLst>
              <a:ext uri="{FF2B5EF4-FFF2-40B4-BE49-F238E27FC236}">
                <a16:creationId xmlns:a16="http://schemas.microsoft.com/office/drawing/2014/main" id="{CA605550-EABA-4EA0-A875-F779618B20AC}"/>
              </a:ext>
            </a:extLst>
          </p:cNvPr>
          <p:cNvSpPr>
            <a:spLocks noChangeArrowheads="1"/>
          </p:cNvSpPr>
          <p:nvPr/>
        </p:nvSpPr>
        <p:spPr bwMode="auto">
          <a:xfrm>
            <a:off x="7054478" y="387826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02" name="Rectangle 270">
            <a:extLst>
              <a:ext uri="{FF2B5EF4-FFF2-40B4-BE49-F238E27FC236}">
                <a16:creationId xmlns:a16="http://schemas.microsoft.com/office/drawing/2014/main" id="{BD8D2061-11AF-4DEE-A927-65D669573730}"/>
              </a:ext>
            </a:extLst>
          </p:cNvPr>
          <p:cNvSpPr>
            <a:spLocks noChangeArrowheads="1"/>
          </p:cNvSpPr>
          <p:nvPr/>
        </p:nvSpPr>
        <p:spPr bwMode="auto">
          <a:xfrm>
            <a:off x="8101682" y="3878263"/>
            <a:ext cx="846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32,768</a:t>
            </a:r>
            <a:endParaRPr lang="en-US" altLang="zh-CN" sz="2400" b="1" baseline="0">
              <a:solidFill>
                <a:schemeClr val="accent2"/>
              </a:solidFill>
              <a:ea typeface="宋体" panose="02010600030101010101" pitchFamily="2" charset="-122"/>
            </a:endParaRPr>
          </a:p>
        </p:txBody>
      </p:sp>
      <p:sp>
        <p:nvSpPr>
          <p:cNvPr id="74803" name="Rectangle 271">
            <a:extLst>
              <a:ext uri="{FF2B5EF4-FFF2-40B4-BE49-F238E27FC236}">
                <a16:creationId xmlns:a16="http://schemas.microsoft.com/office/drawing/2014/main" id="{CD27A7FB-E285-4416-ACAD-C20A85B2A387}"/>
              </a:ext>
            </a:extLst>
          </p:cNvPr>
          <p:cNvSpPr>
            <a:spLocks noChangeArrowheads="1"/>
          </p:cNvSpPr>
          <p:nvPr/>
        </p:nvSpPr>
        <p:spPr bwMode="auto">
          <a:xfrm>
            <a:off x="8835653" y="387826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04" name="Rectangle 308">
            <a:extLst>
              <a:ext uri="{FF2B5EF4-FFF2-40B4-BE49-F238E27FC236}">
                <a16:creationId xmlns:a16="http://schemas.microsoft.com/office/drawing/2014/main" id="{93214964-66CF-4DB1-BA48-9DABB58E780A}"/>
              </a:ext>
            </a:extLst>
          </p:cNvPr>
          <p:cNvSpPr>
            <a:spLocks noChangeArrowheads="1"/>
          </p:cNvSpPr>
          <p:nvPr/>
        </p:nvSpPr>
        <p:spPr bwMode="auto">
          <a:xfrm>
            <a:off x="3707656" y="4230688"/>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5</a:t>
            </a:r>
            <a:endParaRPr lang="en-US" altLang="zh-CN" sz="2400" b="1" baseline="0">
              <a:solidFill>
                <a:schemeClr val="accent2"/>
              </a:solidFill>
              <a:ea typeface="宋体" panose="02010600030101010101" pitchFamily="2" charset="-122"/>
            </a:endParaRPr>
          </a:p>
        </p:txBody>
      </p:sp>
      <p:sp>
        <p:nvSpPr>
          <p:cNvPr id="74805" name="Rectangle 309">
            <a:extLst>
              <a:ext uri="{FF2B5EF4-FFF2-40B4-BE49-F238E27FC236}">
                <a16:creationId xmlns:a16="http://schemas.microsoft.com/office/drawing/2014/main" id="{B9A9A673-09EA-49FE-B57C-6CCCBF345A51}"/>
              </a:ext>
            </a:extLst>
          </p:cNvPr>
          <p:cNvSpPr>
            <a:spLocks noChangeArrowheads="1"/>
          </p:cNvSpPr>
          <p:nvPr/>
        </p:nvSpPr>
        <p:spPr bwMode="auto">
          <a:xfrm>
            <a:off x="3833441" y="423068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06" name="Rectangle 310">
            <a:extLst>
              <a:ext uri="{FF2B5EF4-FFF2-40B4-BE49-F238E27FC236}">
                <a16:creationId xmlns:a16="http://schemas.microsoft.com/office/drawing/2014/main" id="{4588C863-74A0-4063-B3F1-A47E081389C9}"/>
              </a:ext>
            </a:extLst>
          </p:cNvPr>
          <p:cNvSpPr>
            <a:spLocks noChangeArrowheads="1"/>
          </p:cNvSpPr>
          <p:nvPr/>
        </p:nvSpPr>
        <p:spPr bwMode="auto">
          <a:xfrm>
            <a:off x="5061051" y="4230688"/>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32</a:t>
            </a:r>
            <a:endParaRPr lang="en-US" altLang="zh-CN" sz="2400" b="1" baseline="0">
              <a:solidFill>
                <a:schemeClr val="accent2"/>
              </a:solidFill>
              <a:ea typeface="宋体" panose="02010600030101010101" pitchFamily="2" charset="-122"/>
            </a:endParaRPr>
          </a:p>
        </p:txBody>
      </p:sp>
      <p:sp>
        <p:nvSpPr>
          <p:cNvPr id="74807" name="Rectangle 313">
            <a:extLst>
              <a:ext uri="{FF2B5EF4-FFF2-40B4-BE49-F238E27FC236}">
                <a16:creationId xmlns:a16="http://schemas.microsoft.com/office/drawing/2014/main" id="{D065D437-4B04-4585-9D2E-529584CB3201}"/>
              </a:ext>
            </a:extLst>
          </p:cNvPr>
          <p:cNvSpPr>
            <a:spLocks noChangeArrowheads="1"/>
          </p:cNvSpPr>
          <p:nvPr/>
        </p:nvSpPr>
        <p:spPr bwMode="auto">
          <a:xfrm>
            <a:off x="6794601" y="4230688"/>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16</a:t>
            </a:r>
            <a:endParaRPr lang="en-US" altLang="zh-CN" sz="2400" b="1" baseline="0">
              <a:solidFill>
                <a:schemeClr val="accent2"/>
              </a:solidFill>
              <a:ea typeface="宋体" panose="02010600030101010101" pitchFamily="2" charset="-122"/>
            </a:endParaRPr>
          </a:p>
        </p:txBody>
      </p:sp>
      <p:sp>
        <p:nvSpPr>
          <p:cNvPr id="74808" name="Rectangle 314">
            <a:extLst>
              <a:ext uri="{FF2B5EF4-FFF2-40B4-BE49-F238E27FC236}">
                <a16:creationId xmlns:a16="http://schemas.microsoft.com/office/drawing/2014/main" id="{42E749C1-AFBA-4A3B-96F8-23CFFF47090B}"/>
              </a:ext>
            </a:extLst>
          </p:cNvPr>
          <p:cNvSpPr>
            <a:spLocks noChangeArrowheads="1"/>
          </p:cNvSpPr>
          <p:nvPr/>
        </p:nvSpPr>
        <p:spPr bwMode="auto">
          <a:xfrm>
            <a:off x="7054478" y="423068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09" name="Rectangle 315">
            <a:extLst>
              <a:ext uri="{FF2B5EF4-FFF2-40B4-BE49-F238E27FC236}">
                <a16:creationId xmlns:a16="http://schemas.microsoft.com/office/drawing/2014/main" id="{29AF9375-34C4-4A1C-9580-9ECED8FCA31F}"/>
              </a:ext>
            </a:extLst>
          </p:cNvPr>
          <p:cNvSpPr>
            <a:spLocks noChangeArrowheads="1"/>
          </p:cNvSpPr>
          <p:nvPr/>
        </p:nvSpPr>
        <p:spPr bwMode="auto">
          <a:xfrm>
            <a:off x="8101682" y="4230688"/>
            <a:ext cx="846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65,536</a:t>
            </a:r>
            <a:endParaRPr lang="en-US" altLang="zh-CN" sz="2400" b="1" baseline="0">
              <a:solidFill>
                <a:schemeClr val="accent2"/>
              </a:solidFill>
              <a:ea typeface="宋体" panose="02010600030101010101" pitchFamily="2" charset="-122"/>
            </a:endParaRPr>
          </a:p>
        </p:txBody>
      </p:sp>
      <p:sp>
        <p:nvSpPr>
          <p:cNvPr id="74810" name="Rectangle 316">
            <a:extLst>
              <a:ext uri="{FF2B5EF4-FFF2-40B4-BE49-F238E27FC236}">
                <a16:creationId xmlns:a16="http://schemas.microsoft.com/office/drawing/2014/main" id="{1C00D9F5-1C3C-4B86-A2E8-FF4647CFDAAA}"/>
              </a:ext>
            </a:extLst>
          </p:cNvPr>
          <p:cNvSpPr>
            <a:spLocks noChangeArrowheads="1"/>
          </p:cNvSpPr>
          <p:nvPr/>
        </p:nvSpPr>
        <p:spPr bwMode="auto">
          <a:xfrm>
            <a:off x="8835653" y="423068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11" name="Rectangle 353">
            <a:extLst>
              <a:ext uri="{FF2B5EF4-FFF2-40B4-BE49-F238E27FC236}">
                <a16:creationId xmlns:a16="http://schemas.microsoft.com/office/drawing/2014/main" id="{4284BB58-71C5-4817-BADC-E33CA31DE67E}"/>
              </a:ext>
            </a:extLst>
          </p:cNvPr>
          <p:cNvSpPr>
            <a:spLocks noChangeArrowheads="1"/>
          </p:cNvSpPr>
          <p:nvPr/>
        </p:nvSpPr>
        <p:spPr bwMode="auto">
          <a:xfrm>
            <a:off x="3707656" y="458470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6</a:t>
            </a:r>
            <a:endParaRPr lang="en-US" altLang="zh-CN" sz="2400" b="1" baseline="0">
              <a:solidFill>
                <a:schemeClr val="accent2"/>
              </a:solidFill>
              <a:ea typeface="宋体" panose="02010600030101010101" pitchFamily="2" charset="-122"/>
            </a:endParaRPr>
          </a:p>
        </p:txBody>
      </p:sp>
      <p:sp>
        <p:nvSpPr>
          <p:cNvPr id="74812" name="Rectangle 354">
            <a:extLst>
              <a:ext uri="{FF2B5EF4-FFF2-40B4-BE49-F238E27FC236}">
                <a16:creationId xmlns:a16="http://schemas.microsoft.com/office/drawing/2014/main" id="{0E8961E0-EF5C-4CF9-AFF6-DFA03ABD6C18}"/>
              </a:ext>
            </a:extLst>
          </p:cNvPr>
          <p:cNvSpPr>
            <a:spLocks noChangeArrowheads="1"/>
          </p:cNvSpPr>
          <p:nvPr/>
        </p:nvSpPr>
        <p:spPr bwMode="auto">
          <a:xfrm>
            <a:off x="3833441" y="458470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13" name="Rectangle 355">
            <a:extLst>
              <a:ext uri="{FF2B5EF4-FFF2-40B4-BE49-F238E27FC236}">
                <a16:creationId xmlns:a16="http://schemas.microsoft.com/office/drawing/2014/main" id="{415B3E60-8E3E-4EFF-9B05-ACD150C70D2D}"/>
              </a:ext>
            </a:extLst>
          </p:cNvPr>
          <p:cNvSpPr>
            <a:spLocks noChangeArrowheads="1"/>
          </p:cNvSpPr>
          <p:nvPr/>
        </p:nvSpPr>
        <p:spPr bwMode="auto">
          <a:xfrm>
            <a:off x="5061051" y="4584700"/>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64</a:t>
            </a:r>
            <a:endParaRPr lang="en-US" altLang="zh-CN" sz="2400" b="1" baseline="0">
              <a:solidFill>
                <a:schemeClr val="accent2"/>
              </a:solidFill>
              <a:ea typeface="宋体" panose="02010600030101010101" pitchFamily="2" charset="-122"/>
            </a:endParaRPr>
          </a:p>
        </p:txBody>
      </p:sp>
      <p:sp>
        <p:nvSpPr>
          <p:cNvPr id="74814" name="Rectangle 356">
            <a:extLst>
              <a:ext uri="{FF2B5EF4-FFF2-40B4-BE49-F238E27FC236}">
                <a16:creationId xmlns:a16="http://schemas.microsoft.com/office/drawing/2014/main" id="{696490AB-2C32-4B05-89E7-03151288EAA9}"/>
              </a:ext>
            </a:extLst>
          </p:cNvPr>
          <p:cNvSpPr>
            <a:spLocks noChangeArrowheads="1"/>
          </p:cNvSpPr>
          <p:nvPr/>
        </p:nvSpPr>
        <p:spPr bwMode="auto">
          <a:xfrm>
            <a:off x="5320928" y="458470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15" name="Rectangle 358">
            <a:extLst>
              <a:ext uri="{FF2B5EF4-FFF2-40B4-BE49-F238E27FC236}">
                <a16:creationId xmlns:a16="http://schemas.microsoft.com/office/drawing/2014/main" id="{48EB3029-270C-41EB-8E05-E549B70DCDE4}"/>
              </a:ext>
            </a:extLst>
          </p:cNvPr>
          <p:cNvSpPr>
            <a:spLocks noChangeArrowheads="1"/>
          </p:cNvSpPr>
          <p:nvPr/>
        </p:nvSpPr>
        <p:spPr bwMode="auto">
          <a:xfrm>
            <a:off x="6794601" y="4584700"/>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17</a:t>
            </a:r>
            <a:endParaRPr lang="en-US" altLang="zh-CN" sz="2400" b="1" baseline="0">
              <a:solidFill>
                <a:schemeClr val="accent2"/>
              </a:solidFill>
              <a:ea typeface="宋体" panose="02010600030101010101" pitchFamily="2" charset="-122"/>
            </a:endParaRPr>
          </a:p>
        </p:txBody>
      </p:sp>
      <p:sp>
        <p:nvSpPr>
          <p:cNvPr id="74816" name="Rectangle 359">
            <a:extLst>
              <a:ext uri="{FF2B5EF4-FFF2-40B4-BE49-F238E27FC236}">
                <a16:creationId xmlns:a16="http://schemas.microsoft.com/office/drawing/2014/main" id="{4F7727A9-B98B-4664-8FFA-381CAFCBC745}"/>
              </a:ext>
            </a:extLst>
          </p:cNvPr>
          <p:cNvSpPr>
            <a:spLocks noChangeArrowheads="1"/>
          </p:cNvSpPr>
          <p:nvPr/>
        </p:nvSpPr>
        <p:spPr bwMode="auto">
          <a:xfrm>
            <a:off x="7054478" y="458470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17" name="Rectangle 360">
            <a:extLst>
              <a:ext uri="{FF2B5EF4-FFF2-40B4-BE49-F238E27FC236}">
                <a16:creationId xmlns:a16="http://schemas.microsoft.com/office/drawing/2014/main" id="{8FF88854-05E3-4FAC-AEEE-26A9998D94F6}"/>
              </a:ext>
            </a:extLst>
          </p:cNvPr>
          <p:cNvSpPr>
            <a:spLocks noChangeArrowheads="1"/>
          </p:cNvSpPr>
          <p:nvPr/>
        </p:nvSpPr>
        <p:spPr bwMode="auto">
          <a:xfrm>
            <a:off x="7967588" y="4584700"/>
            <a:ext cx="10002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131,072</a:t>
            </a:r>
            <a:endParaRPr lang="en-US" altLang="zh-CN" sz="2400" b="1" baseline="0">
              <a:solidFill>
                <a:schemeClr val="accent2"/>
              </a:solidFill>
              <a:ea typeface="宋体" panose="02010600030101010101" pitchFamily="2" charset="-122"/>
            </a:endParaRPr>
          </a:p>
        </p:txBody>
      </p:sp>
      <p:sp>
        <p:nvSpPr>
          <p:cNvPr id="74818" name="Rectangle 361">
            <a:extLst>
              <a:ext uri="{FF2B5EF4-FFF2-40B4-BE49-F238E27FC236}">
                <a16:creationId xmlns:a16="http://schemas.microsoft.com/office/drawing/2014/main" id="{6BE08F35-C32E-4F38-BF79-9F36B0357305}"/>
              </a:ext>
            </a:extLst>
          </p:cNvPr>
          <p:cNvSpPr>
            <a:spLocks noChangeArrowheads="1"/>
          </p:cNvSpPr>
          <p:nvPr/>
        </p:nvSpPr>
        <p:spPr bwMode="auto">
          <a:xfrm>
            <a:off x="8835653" y="458470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19" name="Rectangle 379">
            <a:extLst>
              <a:ext uri="{FF2B5EF4-FFF2-40B4-BE49-F238E27FC236}">
                <a16:creationId xmlns:a16="http://schemas.microsoft.com/office/drawing/2014/main" id="{6766836E-3025-4F67-89DE-99521D8871C4}"/>
              </a:ext>
            </a:extLst>
          </p:cNvPr>
          <p:cNvSpPr>
            <a:spLocks noChangeArrowheads="1"/>
          </p:cNvSpPr>
          <p:nvPr/>
        </p:nvSpPr>
        <p:spPr bwMode="auto">
          <a:xfrm>
            <a:off x="7208839" y="3917951"/>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74820" name="Rectangle 398">
            <a:extLst>
              <a:ext uri="{FF2B5EF4-FFF2-40B4-BE49-F238E27FC236}">
                <a16:creationId xmlns:a16="http://schemas.microsoft.com/office/drawing/2014/main" id="{4224394D-605F-4A95-8191-DCC350AAA05C}"/>
              </a:ext>
            </a:extLst>
          </p:cNvPr>
          <p:cNvSpPr>
            <a:spLocks noChangeArrowheads="1"/>
          </p:cNvSpPr>
          <p:nvPr/>
        </p:nvSpPr>
        <p:spPr bwMode="auto">
          <a:xfrm>
            <a:off x="3707656" y="4938713"/>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7</a:t>
            </a:r>
            <a:endParaRPr lang="en-US" altLang="zh-CN" sz="2400" b="1" baseline="0">
              <a:solidFill>
                <a:schemeClr val="accent2"/>
              </a:solidFill>
              <a:ea typeface="宋体" panose="02010600030101010101" pitchFamily="2" charset="-122"/>
            </a:endParaRPr>
          </a:p>
        </p:txBody>
      </p:sp>
      <p:sp>
        <p:nvSpPr>
          <p:cNvPr id="74821" name="Rectangle 399">
            <a:extLst>
              <a:ext uri="{FF2B5EF4-FFF2-40B4-BE49-F238E27FC236}">
                <a16:creationId xmlns:a16="http://schemas.microsoft.com/office/drawing/2014/main" id="{92C72005-20C9-4CB0-9FFA-2624F4016828}"/>
              </a:ext>
            </a:extLst>
          </p:cNvPr>
          <p:cNvSpPr>
            <a:spLocks noChangeArrowheads="1"/>
          </p:cNvSpPr>
          <p:nvPr/>
        </p:nvSpPr>
        <p:spPr bwMode="auto">
          <a:xfrm>
            <a:off x="3833441" y="49387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22" name="Rectangle 400">
            <a:extLst>
              <a:ext uri="{FF2B5EF4-FFF2-40B4-BE49-F238E27FC236}">
                <a16:creationId xmlns:a16="http://schemas.microsoft.com/office/drawing/2014/main" id="{EB3A28C9-9E47-44C2-B824-DBCAFA51CC80}"/>
              </a:ext>
            </a:extLst>
          </p:cNvPr>
          <p:cNvSpPr>
            <a:spLocks noChangeArrowheads="1"/>
          </p:cNvSpPr>
          <p:nvPr/>
        </p:nvSpPr>
        <p:spPr bwMode="auto">
          <a:xfrm>
            <a:off x="4925369" y="4938713"/>
            <a:ext cx="461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128</a:t>
            </a:r>
            <a:endParaRPr lang="en-US" altLang="zh-CN" sz="2400" b="1" baseline="0">
              <a:solidFill>
                <a:schemeClr val="accent2"/>
              </a:solidFill>
              <a:ea typeface="宋体" panose="02010600030101010101" pitchFamily="2" charset="-122"/>
            </a:endParaRPr>
          </a:p>
        </p:txBody>
      </p:sp>
      <p:sp>
        <p:nvSpPr>
          <p:cNvPr id="74823" name="Rectangle 401">
            <a:extLst>
              <a:ext uri="{FF2B5EF4-FFF2-40B4-BE49-F238E27FC236}">
                <a16:creationId xmlns:a16="http://schemas.microsoft.com/office/drawing/2014/main" id="{BC1EF3CD-537A-4BBE-BFD6-C1DB501C8A9C}"/>
              </a:ext>
            </a:extLst>
          </p:cNvPr>
          <p:cNvSpPr>
            <a:spLocks noChangeArrowheads="1"/>
          </p:cNvSpPr>
          <p:nvPr/>
        </p:nvSpPr>
        <p:spPr bwMode="auto">
          <a:xfrm>
            <a:off x="5320928" y="49387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24" name="Rectangle 403">
            <a:extLst>
              <a:ext uri="{FF2B5EF4-FFF2-40B4-BE49-F238E27FC236}">
                <a16:creationId xmlns:a16="http://schemas.microsoft.com/office/drawing/2014/main" id="{F173CA90-A668-4348-B634-AC38A0559A00}"/>
              </a:ext>
            </a:extLst>
          </p:cNvPr>
          <p:cNvSpPr>
            <a:spLocks noChangeArrowheads="1"/>
          </p:cNvSpPr>
          <p:nvPr/>
        </p:nvSpPr>
        <p:spPr bwMode="auto">
          <a:xfrm>
            <a:off x="6794601" y="493871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18</a:t>
            </a:r>
            <a:endParaRPr lang="en-US" altLang="zh-CN" sz="2400" b="1" baseline="0">
              <a:solidFill>
                <a:schemeClr val="accent2"/>
              </a:solidFill>
              <a:ea typeface="宋体" panose="02010600030101010101" pitchFamily="2" charset="-122"/>
            </a:endParaRPr>
          </a:p>
        </p:txBody>
      </p:sp>
      <p:sp>
        <p:nvSpPr>
          <p:cNvPr id="74825" name="Rectangle 404">
            <a:extLst>
              <a:ext uri="{FF2B5EF4-FFF2-40B4-BE49-F238E27FC236}">
                <a16:creationId xmlns:a16="http://schemas.microsoft.com/office/drawing/2014/main" id="{AD2FDCB0-D81B-4937-B2CF-039EF3DEDA39}"/>
              </a:ext>
            </a:extLst>
          </p:cNvPr>
          <p:cNvSpPr>
            <a:spLocks noChangeArrowheads="1"/>
          </p:cNvSpPr>
          <p:nvPr/>
        </p:nvSpPr>
        <p:spPr bwMode="auto">
          <a:xfrm>
            <a:off x="7054478" y="49387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26" name="Rectangle 405">
            <a:extLst>
              <a:ext uri="{FF2B5EF4-FFF2-40B4-BE49-F238E27FC236}">
                <a16:creationId xmlns:a16="http://schemas.microsoft.com/office/drawing/2014/main" id="{41474DA1-094A-47CB-B0CD-5A419755C5EE}"/>
              </a:ext>
            </a:extLst>
          </p:cNvPr>
          <p:cNvSpPr>
            <a:spLocks noChangeArrowheads="1"/>
          </p:cNvSpPr>
          <p:nvPr/>
        </p:nvSpPr>
        <p:spPr bwMode="auto">
          <a:xfrm>
            <a:off x="7967588" y="4938713"/>
            <a:ext cx="10002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262,144</a:t>
            </a:r>
            <a:endParaRPr lang="en-US" altLang="zh-CN" sz="2400" b="1" baseline="0">
              <a:solidFill>
                <a:schemeClr val="accent2"/>
              </a:solidFill>
              <a:ea typeface="宋体" panose="02010600030101010101" pitchFamily="2" charset="-122"/>
            </a:endParaRPr>
          </a:p>
        </p:txBody>
      </p:sp>
      <p:sp>
        <p:nvSpPr>
          <p:cNvPr id="74827" name="Rectangle 406">
            <a:extLst>
              <a:ext uri="{FF2B5EF4-FFF2-40B4-BE49-F238E27FC236}">
                <a16:creationId xmlns:a16="http://schemas.microsoft.com/office/drawing/2014/main" id="{D6AE89D9-2CE9-4305-8374-E195139CB36C}"/>
              </a:ext>
            </a:extLst>
          </p:cNvPr>
          <p:cNvSpPr>
            <a:spLocks noChangeArrowheads="1"/>
          </p:cNvSpPr>
          <p:nvPr/>
        </p:nvSpPr>
        <p:spPr bwMode="auto">
          <a:xfrm>
            <a:off x="8835653" y="49387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28" name="Rectangle 440">
            <a:extLst>
              <a:ext uri="{FF2B5EF4-FFF2-40B4-BE49-F238E27FC236}">
                <a16:creationId xmlns:a16="http://schemas.microsoft.com/office/drawing/2014/main" id="{B7E296D3-EE17-4B83-AB84-120532C9A7BF}"/>
              </a:ext>
            </a:extLst>
          </p:cNvPr>
          <p:cNvSpPr>
            <a:spLocks noChangeArrowheads="1"/>
          </p:cNvSpPr>
          <p:nvPr/>
        </p:nvSpPr>
        <p:spPr bwMode="auto">
          <a:xfrm>
            <a:off x="6794601" y="5291138"/>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19</a:t>
            </a:r>
            <a:endParaRPr lang="en-US" altLang="zh-CN" sz="2400" b="1" baseline="0">
              <a:solidFill>
                <a:schemeClr val="accent2"/>
              </a:solidFill>
              <a:ea typeface="宋体" panose="02010600030101010101" pitchFamily="2" charset="-122"/>
            </a:endParaRPr>
          </a:p>
        </p:txBody>
      </p:sp>
      <p:sp>
        <p:nvSpPr>
          <p:cNvPr id="74829" name="Rectangle 441">
            <a:extLst>
              <a:ext uri="{FF2B5EF4-FFF2-40B4-BE49-F238E27FC236}">
                <a16:creationId xmlns:a16="http://schemas.microsoft.com/office/drawing/2014/main" id="{7A3C13CF-94B8-46E8-8BC1-B20B28ADE081}"/>
              </a:ext>
            </a:extLst>
          </p:cNvPr>
          <p:cNvSpPr>
            <a:spLocks noChangeArrowheads="1"/>
          </p:cNvSpPr>
          <p:nvPr/>
        </p:nvSpPr>
        <p:spPr bwMode="auto">
          <a:xfrm>
            <a:off x="7054478" y="52911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30" name="Rectangle 442">
            <a:extLst>
              <a:ext uri="{FF2B5EF4-FFF2-40B4-BE49-F238E27FC236}">
                <a16:creationId xmlns:a16="http://schemas.microsoft.com/office/drawing/2014/main" id="{72A58559-E76A-4823-89EB-0F967A63F186}"/>
              </a:ext>
            </a:extLst>
          </p:cNvPr>
          <p:cNvSpPr>
            <a:spLocks noChangeArrowheads="1"/>
          </p:cNvSpPr>
          <p:nvPr/>
        </p:nvSpPr>
        <p:spPr bwMode="auto">
          <a:xfrm>
            <a:off x="7967588" y="5291138"/>
            <a:ext cx="10002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524,288</a:t>
            </a:r>
            <a:endParaRPr lang="en-US" altLang="zh-CN" sz="2400" b="1" baseline="0">
              <a:solidFill>
                <a:schemeClr val="accent2"/>
              </a:solidFill>
              <a:ea typeface="宋体" panose="02010600030101010101" pitchFamily="2" charset="-122"/>
            </a:endParaRPr>
          </a:p>
        </p:txBody>
      </p:sp>
      <p:sp>
        <p:nvSpPr>
          <p:cNvPr id="74831" name="Rectangle 443">
            <a:extLst>
              <a:ext uri="{FF2B5EF4-FFF2-40B4-BE49-F238E27FC236}">
                <a16:creationId xmlns:a16="http://schemas.microsoft.com/office/drawing/2014/main" id="{DF21A683-7C9E-463B-A5F3-A7CD1BBC23E5}"/>
              </a:ext>
            </a:extLst>
          </p:cNvPr>
          <p:cNvSpPr>
            <a:spLocks noChangeArrowheads="1"/>
          </p:cNvSpPr>
          <p:nvPr/>
        </p:nvSpPr>
        <p:spPr bwMode="auto">
          <a:xfrm>
            <a:off x="8835653" y="52911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32" name="Rectangle 456">
            <a:extLst>
              <a:ext uri="{FF2B5EF4-FFF2-40B4-BE49-F238E27FC236}">
                <a16:creationId xmlns:a16="http://schemas.microsoft.com/office/drawing/2014/main" id="{70F96059-89F5-4AB4-A4DD-01A6126C61E5}"/>
              </a:ext>
            </a:extLst>
          </p:cNvPr>
          <p:cNvSpPr>
            <a:spLocks noChangeArrowheads="1"/>
          </p:cNvSpPr>
          <p:nvPr/>
        </p:nvSpPr>
        <p:spPr bwMode="auto">
          <a:xfrm>
            <a:off x="6794601" y="5645150"/>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20</a:t>
            </a:r>
            <a:endParaRPr lang="en-US" altLang="zh-CN" sz="2400" b="1" baseline="0">
              <a:solidFill>
                <a:schemeClr val="accent2"/>
              </a:solidFill>
              <a:ea typeface="宋体" panose="02010600030101010101" pitchFamily="2" charset="-122"/>
            </a:endParaRPr>
          </a:p>
        </p:txBody>
      </p:sp>
      <p:sp>
        <p:nvSpPr>
          <p:cNvPr id="74833" name="Rectangle 457">
            <a:extLst>
              <a:ext uri="{FF2B5EF4-FFF2-40B4-BE49-F238E27FC236}">
                <a16:creationId xmlns:a16="http://schemas.microsoft.com/office/drawing/2014/main" id="{65B6AFA3-4413-4D31-A4C0-C602057AF905}"/>
              </a:ext>
            </a:extLst>
          </p:cNvPr>
          <p:cNvSpPr>
            <a:spLocks noChangeArrowheads="1"/>
          </p:cNvSpPr>
          <p:nvPr/>
        </p:nvSpPr>
        <p:spPr bwMode="auto">
          <a:xfrm>
            <a:off x="7054478" y="56451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34" name="Rectangle 458">
            <a:extLst>
              <a:ext uri="{FF2B5EF4-FFF2-40B4-BE49-F238E27FC236}">
                <a16:creationId xmlns:a16="http://schemas.microsoft.com/office/drawing/2014/main" id="{CB2BEB9D-526F-470E-A62F-D2E10CF92EAB}"/>
              </a:ext>
            </a:extLst>
          </p:cNvPr>
          <p:cNvSpPr>
            <a:spLocks noChangeArrowheads="1"/>
          </p:cNvSpPr>
          <p:nvPr/>
        </p:nvSpPr>
        <p:spPr bwMode="auto">
          <a:xfrm>
            <a:off x="7764860" y="5645150"/>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1,048,576</a:t>
            </a:r>
            <a:endParaRPr lang="en-US" altLang="zh-CN" sz="2400" b="1" baseline="0">
              <a:solidFill>
                <a:schemeClr val="accent2"/>
              </a:solidFill>
              <a:ea typeface="宋体" panose="02010600030101010101" pitchFamily="2" charset="-122"/>
            </a:endParaRPr>
          </a:p>
        </p:txBody>
      </p:sp>
      <p:sp>
        <p:nvSpPr>
          <p:cNvPr id="74835" name="Rectangle 459">
            <a:extLst>
              <a:ext uri="{FF2B5EF4-FFF2-40B4-BE49-F238E27FC236}">
                <a16:creationId xmlns:a16="http://schemas.microsoft.com/office/drawing/2014/main" id="{0DA2D324-6266-48C4-874D-3CD57B3C7CD3}"/>
              </a:ext>
            </a:extLst>
          </p:cNvPr>
          <p:cNvSpPr>
            <a:spLocks noChangeArrowheads="1"/>
          </p:cNvSpPr>
          <p:nvPr/>
        </p:nvSpPr>
        <p:spPr bwMode="auto">
          <a:xfrm>
            <a:off x="8835653" y="56451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36" name="Rectangle 472">
            <a:extLst>
              <a:ext uri="{FF2B5EF4-FFF2-40B4-BE49-F238E27FC236}">
                <a16:creationId xmlns:a16="http://schemas.microsoft.com/office/drawing/2014/main" id="{6B397ACD-5A50-4164-9D0C-B23801AA7412}"/>
              </a:ext>
            </a:extLst>
          </p:cNvPr>
          <p:cNvSpPr>
            <a:spLocks noChangeArrowheads="1"/>
          </p:cNvSpPr>
          <p:nvPr/>
        </p:nvSpPr>
        <p:spPr bwMode="auto">
          <a:xfrm>
            <a:off x="6794601" y="5997575"/>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21</a:t>
            </a:r>
            <a:endParaRPr lang="en-US" altLang="zh-CN" sz="2400" b="1" baseline="0">
              <a:solidFill>
                <a:schemeClr val="accent2"/>
              </a:solidFill>
              <a:ea typeface="宋体" panose="02010600030101010101" pitchFamily="2" charset="-122"/>
            </a:endParaRPr>
          </a:p>
        </p:txBody>
      </p:sp>
      <p:sp>
        <p:nvSpPr>
          <p:cNvPr id="74837" name="Rectangle 473">
            <a:extLst>
              <a:ext uri="{FF2B5EF4-FFF2-40B4-BE49-F238E27FC236}">
                <a16:creationId xmlns:a16="http://schemas.microsoft.com/office/drawing/2014/main" id="{B575C78F-E6EC-40B1-B2C6-3DEDED261CDB}"/>
              </a:ext>
            </a:extLst>
          </p:cNvPr>
          <p:cNvSpPr>
            <a:spLocks noChangeArrowheads="1"/>
          </p:cNvSpPr>
          <p:nvPr/>
        </p:nvSpPr>
        <p:spPr bwMode="auto">
          <a:xfrm>
            <a:off x="7054478" y="5997575"/>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38" name="Rectangle 474">
            <a:extLst>
              <a:ext uri="{FF2B5EF4-FFF2-40B4-BE49-F238E27FC236}">
                <a16:creationId xmlns:a16="http://schemas.microsoft.com/office/drawing/2014/main" id="{0C08D480-0132-4BAF-80D4-FB1A4373FBC8}"/>
              </a:ext>
            </a:extLst>
          </p:cNvPr>
          <p:cNvSpPr>
            <a:spLocks noChangeArrowheads="1"/>
          </p:cNvSpPr>
          <p:nvPr/>
        </p:nvSpPr>
        <p:spPr bwMode="auto">
          <a:xfrm>
            <a:off x="7764860" y="5997575"/>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2,097,152</a:t>
            </a:r>
            <a:endParaRPr lang="en-US" altLang="zh-CN" sz="2400" b="1" baseline="0">
              <a:solidFill>
                <a:schemeClr val="accent2"/>
              </a:solidFill>
              <a:ea typeface="宋体" panose="02010600030101010101" pitchFamily="2" charset="-122"/>
            </a:endParaRPr>
          </a:p>
        </p:txBody>
      </p:sp>
      <p:sp>
        <p:nvSpPr>
          <p:cNvPr id="74839" name="Rectangle 475">
            <a:extLst>
              <a:ext uri="{FF2B5EF4-FFF2-40B4-BE49-F238E27FC236}">
                <a16:creationId xmlns:a16="http://schemas.microsoft.com/office/drawing/2014/main" id="{1CA10997-6FB1-46C1-91CD-490687D3DC74}"/>
              </a:ext>
            </a:extLst>
          </p:cNvPr>
          <p:cNvSpPr>
            <a:spLocks noChangeArrowheads="1"/>
          </p:cNvSpPr>
          <p:nvPr/>
        </p:nvSpPr>
        <p:spPr bwMode="auto">
          <a:xfrm>
            <a:off x="8835653" y="5997575"/>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40" name="Rectangle 509">
            <a:extLst>
              <a:ext uri="{FF2B5EF4-FFF2-40B4-BE49-F238E27FC236}">
                <a16:creationId xmlns:a16="http://schemas.microsoft.com/office/drawing/2014/main" id="{79871F12-7AE3-4140-86BF-77F35CE9A76B}"/>
              </a:ext>
            </a:extLst>
          </p:cNvPr>
          <p:cNvSpPr>
            <a:spLocks noChangeArrowheads="1"/>
          </p:cNvSpPr>
          <p:nvPr/>
        </p:nvSpPr>
        <p:spPr bwMode="auto">
          <a:xfrm>
            <a:off x="3707656" y="5291138"/>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8</a:t>
            </a:r>
            <a:endParaRPr lang="en-US" altLang="zh-CN" sz="2400" b="1" baseline="0">
              <a:solidFill>
                <a:schemeClr val="accent2"/>
              </a:solidFill>
              <a:ea typeface="宋体" panose="02010600030101010101" pitchFamily="2" charset="-122"/>
            </a:endParaRPr>
          </a:p>
        </p:txBody>
      </p:sp>
      <p:sp>
        <p:nvSpPr>
          <p:cNvPr id="74841" name="Rectangle 510">
            <a:extLst>
              <a:ext uri="{FF2B5EF4-FFF2-40B4-BE49-F238E27FC236}">
                <a16:creationId xmlns:a16="http://schemas.microsoft.com/office/drawing/2014/main" id="{21C351F1-924A-4468-812A-1E59836AAFB0}"/>
              </a:ext>
            </a:extLst>
          </p:cNvPr>
          <p:cNvSpPr>
            <a:spLocks noChangeArrowheads="1"/>
          </p:cNvSpPr>
          <p:nvPr/>
        </p:nvSpPr>
        <p:spPr bwMode="auto">
          <a:xfrm>
            <a:off x="3833441" y="52911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42" name="Rectangle 511">
            <a:extLst>
              <a:ext uri="{FF2B5EF4-FFF2-40B4-BE49-F238E27FC236}">
                <a16:creationId xmlns:a16="http://schemas.microsoft.com/office/drawing/2014/main" id="{B391C11D-A0CB-417F-AF97-FF5A1FCD747B}"/>
              </a:ext>
            </a:extLst>
          </p:cNvPr>
          <p:cNvSpPr>
            <a:spLocks noChangeArrowheads="1"/>
          </p:cNvSpPr>
          <p:nvPr/>
        </p:nvSpPr>
        <p:spPr bwMode="auto">
          <a:xfrm>
            <a:off x="4925369" y="5291138"/>
            <a:ext cx="461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256</a:t>
            </a:r>
            <a:endParaRPr lang="en-US" altLang="zh-CN" sz="2400" b="1" baseline="0">
              <a:solidFill>
                <a:schemeClr val="accent2"/>
              </a:solidFill>
              <a:ea typeface="宋体" panose="02010600030101010101" pitchFamily="2" charset="-122"/>
            </a:endParaRPr>
          </a:p>
        </p:txBody>
      </p:sp>
      <p:sp>
        <p:nvSpPr>
          <p:cNvPr id="74843" name="Rectangle 512">
            <a:extLst>
              <a:ext uri="{FF2B5EF4-FFF2-40B4-BE49-F238E27FC236}">
                <a16:creationId xmlns:a16="http://schemas.microsoft.com/office/drawing/2014/main" id="{CCE0F12F-7053-429E-AEB5-3C341FABC143}"/>
              </a:ext>
            </a:extLst>
          </p:cNvPr>
          <p:cNvSpPr>
            <a:spLocks noChangeArrowheads="1"/>
          </p:cNvSpPr>
          <p:nvPr/>
        </p:nvSpPr>
        <p:spPr bwMode="auto">
          <a:xfrm>
            <a:off x="5320928" y="529113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44" name="Rectangle 526">
            <a:extLst>
              <a:ext uri="{FF2B5EF4-FFF2-40B4-BE49-F238E27FC236}">
                <a16:creationId xmlns:a16="http://schemas.microsoft.com/office/drawing/2014/main" id="{E319823C-3870-4B53-A4DC-6EAC73FE68FC}"/>
              </a:ext>
            </a:extLst>
          </p:cNvPr>
          <p:cNvSpPr>
            <a:spLocks noChangeArrowheads="1"/>
          </p:cNvSpPr>
          <p:nvPr/>
        </p:nvSpPr>
        <p:spPr bwMode="auto">
          <a:xfrm>
            <a:off x="3707656" y="564515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9</a:t>
            </a:r>
            <a:endParaRPr lang="en-US" altLang="zh-CN" sz="2400" b="1" baseline="0">
              <a:solidFill>
                <a:schemeClr val="accent2"/>
              </a:solidFill>
              <a:ea typeface="宋体" panose="02010600030101010101" pitchFamily="2" charset="-122"/>
            </a:endParaRPr>
          </a:p>
        </p:txBody>
      </p:sp>
      <p:sp>
        <p:nvSpPr>
          <p:cNvPr id="74845" name="Rectangle 527">
            <a:extLst>
              <a:ext uri="{FF2B5EF4-FFF2-40B4-BE49-F238E27FC236}">
                <a16:creationId xmlns:a16="http://schemas.microsoft.com/office/drawing/2014/main" id="{8FE8E5FA-0996-49CB-AF64-A2E95330C795}"/>
              </a:ext>
            </a:extLst>
          </p:cNvPr>
          <p:cNvSpPr>
            <a:spLocks noChangeArrowheads="1"/>
          </p:cNvSpPr>
          <p:nvPr/>
        </p:nvSpPr>
        <p:spPr bwMode="auto">
          <a:xfrm>
            <a:off x="3833441" y="56451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46" name="Rectangle 528">
            <a:extLst>
              <a:ext uri="{FF2B5EF4-FFF2-40B4-BE49-F238E27FC236}">
                <a16:creationId xmlns:a16="http://schemas.microsoft.com/office/drawing/2014/main" id="{82B553A1-3554-462B-B1F9-E9E33E609591}"/>
              </a:ext>
            </a:extLst>
          </p:cNvPr>
          <p:cNvSpPr>
            <a:spLocks noChangeArrowheads="1"/>
          </p:cNvSpPr>
          <p:nvPr/>
        </p:nvSpPr>
        <p:spPr bwMode="auto">
          <a:xfrm>
            <a:off x="4925369" y="5645150"/>
            <a:ext cx="461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512</a:t>
            </a:r>
            <a:endParaRPr lang="en-US" altLang="zh-CN" sz="2400" b="1" baseline="0">
              <a:solidFill>
                <a:schemeClr val="accent2"/>
              </a:solidFill>
              <a:ea typeface="宋体" panose="02010600030101010101" pitchFamily="2" charset="-122"/>
            </a:endParaRPr>
          </a:p>
        </p:txBody>
      </p:sp>
      <p:sp>
        <p:nvSpPr>
          <p:cNvPr id="74847" name="Rectangle 529">
            <a:extLst>
              <a:ext uri="{FF2B5EF4-FFF2-40B4-BE49-F238E27FC236}">
                <a16:creationId xmlns:a16="http://schemas.microsoft.com/office/drawing/2014/main" id="{FB01A686-8E00-4EE1-A525-C3AD45A1F9B2}"/>
              </a:ext>
            </a:extLst>
          </p:cNvPr>
          <p:cNvSpPr>
            <a:spLocks noChangeArrowheads="1"/>
          </p:cNvSpPr>
          <p:nvPr/>
        </p:nvSpPr>
        <p:spPr bwMode="auto">
          <a:xfrm>
            <a:off x="5320928" y="56451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48" name="Rectangle 543">
            <a:extLst>
              <a:ext uri="{FF2B5EF4-FFF2-40B4-BE49-F238E27FC236}">
                <a16:creationId xmlns:a16="http://schemas.microsoft.com/office/drawing/2014/main" id="{CCBAC0AB-E11F-45BE-95AE-555F6273C0C2}"/>
              </a:ext>
            </a:extLst>
          </p:cNvPr>
          <p:cNvSpPr>
            <a:spLocks noChangeArrowheads="1"/>
          </p:cNvSpPr>
          <p:nvPr/>
        </p:nvSpPr>
        <p:spPr bwMode="auto">
          <a:xfrm>
            <a:off x="3630713" y="5997575"/>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10</a:t>
            </a:r>
            <a:endParaRPr lang="en-US" altLang="zh-CN" sz="2400" b="1" baseline="0">
              <a:solidFill>
                <a:schemeClr val="accent2"/>
              </a:solidFill>
              <a:ea typeface="宋体" panose="02010600030101010101" pitchFamily="2" charset="-122"/>
            </a:endParaRPr>
          </a:p>
        </p:txBody>
      </p:sp>
      <p:sp>
        <p:nvSpPr>
          <p:cNvPr id="74849" name="Rectangle 544">
            <a:extLst>
              <a:ext uri="{FF2B5EF4-FFF2-40B4-BE49-F238E27FC236}">
                <a16:creationId xmlns:a16="http://schemas.microsoft.com/office/drawing/2014/main" id="{5787BE8B-9849-4E87-B95A-4F73936AC6BC}"/>
              </a:ext>
            </a:extLst>
          </p:cNvPr>
          <p:cNvSpPr>
            <a:spLocks noChangeArrowheads="1"/>
          </p:cNvSpPr>
          <p:nvPr/>
        </p:nvSpPr>
        <p:spPr bwMode="auto">
          <a:xfrm>
            <a:off x="3890591" y="5997575"/>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sp>
        <p:nvSpPr>
          <p:cNvPr id="74850" name="Rectangle 545">
            <a:extLst>
              <a:ext uri="{FF2B5EF4-FFF2-40B4-BE49-F238E27FC236}">
                <a16:creationId xmlns:a16="http://schemas.microsoft.com/office/drawing/2014/main" id="{0FC76F36-13C9-4FAF-8625-43D78302CD64}"/>
              </a:ext>
            </a:extLst>
          </p:cNvPr>
          <p:cNvSpPr>
            <a:spLocks noChangeArrowheads="1"/>
          </p:cNvSpPr>
          <p:nvPr/>
        </p:nvSpPr>
        <p:spPr bwMode="auto">
          <a:xfrm>
            <a:off x="4791275" y="5997575"/>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1024</a:t>
            </a:r>
            <a:endParaRPr lang="en-US" altLang="zh-CN" sz="2400" b="1" baseline="0">
              <a:solidFill>
                <a:schemeClr val="accent2"/>
              </a:solidFill>
              <a:ea typeface="宋体" panose="02010600030101010101" pitchFamily="2" charset="-122"/>
            </a:endParaRPr>
          </a:p>
        </p:txBody>
      </p:sp>
      <p:sp>
        <p:nvSpPr>
          <p:cNvPr id="74851" name="Rectangle 546">
            <a:extLst>
              <a:ext uri="{FF2B5EF4-FFF2-40B4-BE49-F238E27FC236}">
                <a16:creationId xmlns:a16="http://schemas.microsoft.com/office/drawing/2014/main" id="{ABB10849-340E-4F13-8A31-DE9181F83CA2}"/>
              </a:ext>
            </a:extLst>
          </p:cNvPr>
          <p:cNvSpPr>
            <a:spLocks noChangeArrowheads="1"/>
          </p:cNvSpPr>
          <p:nvPr/>
        </p:nvSpPr>
        <p:spPr bwMode="auto">
          <a:xfrm>
            <a:off x="5320928" y="5997575"/>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400" b="1" baseline="0">
                <a:solidFill>
                  <a:srgbClr val="000000"/>
                </a:solidFill>
                <a:ea typeface="宋体" panose="02010600030101010101" pitchFamily="2" charset="-122"/>
              </a:rPr>
              <a:t> </a:t>
            </a:r>
            <a:endParaRPr lang="en-US" altLang="zh-CN" sz="2400" b="1" baseline="0">
              <a:solidFill>
                <a:schemeClr val="accent2"/>
              </a:solidFill>
              <a:ea typeface="宋体" panose="02010600030101010101" pitchFamily="2" charset="-122"/>
            </a:endParaRPr>
          </a:p>
        </p:txBody>
      </p:sp>
      <p:graphicFrame>
        <p:nvGraphicFramePr>
          <p:cNvPr id="239917" name="Group 1325">
            <a:extLst>
              <a:ext uri="{FF2B5EF4-FFF2-40B4-BE49-F238E27FC236}">
                <a16:creationId xmlns:a16="http://schemas.microsoft.com/office/drawing/2014/main" id="{D9A6021D-CE4A-4A8C-AFC7-86AEEFA5E244}"/>
              </a:ext>
            </a:extLst>
          </p:cNvPr>
          <p:cNvGraphicFramePr>
            <a:graphicFrameLocks noGrp="1"/>
          </p:cNvGraphicFramePr>
          <p:nvPr/>
        </p:nvGraphicFramePr>
        <p:xfrm>
          <a:off x="3038476" y="2057400"/>
          <a:ext cx="6029325" cy="4330700"/>
        </p:xfrm>
        <a:graphic>
          <a:graphicData uri="http://schemas.openxmlformats.org/drawingml/2006/table">
            <a:tbl>
              <a:tblPr/>
              <a:tblGrid>
                <a:gridCol w="1406525">
                  <a:extLst>
                    <a:ext uri="{9D8B030D-6E8A-4147-A177-3AD203B41FA5}">
                      <a16:colId xmlns:a16="http://schemas.microsoft.com/office/drawing/2014/main" val="20000"/>
                    </a:ext>
                  </a:extLst>
                </a:gridCol>
                <a:gridCol w="1046163">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1519237">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tblGrid>
              <a:tr h="4064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6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83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56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56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56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02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6400">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3333FF"/>
                        </a:buClr>
                        <a:defRPr sz="2800">
                          <a:solidFill>
                            <a:schemeClr val="tx1"/>
                          </a:solidFill>
                          <a:latin typeface="Times New Roman" pitchFamily="18" charset="0"/>
                        </a:defRPr>
                      </a:lvl1pPr>
                      <a:lvl2pPr marL="742950" indent="-285750">
                        <a:buClr>
                          <a:srgbClr val="3333FF"/>
                        </a:buClr>
                        <a:buSzPct val="150000"/>
                        <a:defRPr sz="2400">
                          <a:solidFill>
                            <a:schemeClr val="tx1"/>
                          </a:solidFill>
                          <a:latin typeface="Times New Roman" pitchFamily="18" charset="0"/>
                        </a:defRPr>
                      </a:lvl2pPr>
                      <a:lvl3pPr marL="1143000" indent="-228600">
                        <a:buClr>
                          <a:srgbClr val="3333FF"/>
                        </a:buClr>
                        <a:defRPr sz="2000">
                          <a:solidFill>
                            <a:schemeClr val="tx1"/>
                          </a:solidFill>
                          <a:latin typeface="Times New Roman" pitchFamily="18" charset="0"/>
                        </a:defRPr>
                      </a:lvl3pPr>
                      <a:lvl4pPr marL="1600200" indent="-228600">
                        <a:buClr>
                          <a:srgbClr val="3333FF"/>
                        </a:buClr>
                        <a:buSzPct val="150000"/>
                        <a:defRPr>
                          <a:solidFill>
                            <a:schemeClr val="tx1"/>
                          </a:solidFill>
                          <a:latin typeface="Times New Roman" pitchFamily="18" charset="0"/>
                        </a:defRPr>
                      </a:lvl4pPr>
                      <a:lvl5pPr marL="2057400" indent="-228600">
                        <a:buClr>
                          <a:srgbClr val="3333FF"/>
                        </a:buClr>
                        <a:defRPr>
                          <a:solidFill>
                            <a:schemeClr val="tx1"/>
                          </a:solidFill>
                          <a:latin typeface="Times New Roman" pitchFamily="18" charset="0"/>
                        </a:defRPr>
                      </a:lvl5pPr>
                      <a:lvl6pPr marL="25146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6pPr>
                      <a:lvl7pPr marL="29718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7pPr>
                      <a:lvl8pPr marL="34290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8pPr>
                      <a:lvl9pPr marL="3886200" indent="-228600" eaLnBrk="0" fontAlgn="base" hangingPunct="0">
                        <a:spcBef>
                          <a:spcPct val="20000"/>
                        </a:spcBef>
                        <a:spcAft>
                          <a:spcPct val="0"/>
                        </a:spcAft>
                        <a:buClr>
                          <a:srgbClr val="3333FF"/>
                        </a:buClr>
                        <a:buFont typeface="Wingdings" pitchFamily="2" charset="2"/>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zh-CN" altLang="zh-CN"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74945" name="Rectangle 1273">
            <a:extLst>
              <a:ext uri="{FF2B5EF4-FFF2-40B4-BE49-F238E27FC236}">
                <a16:creationId xmlns:a16="http://schemas.microsoft.com/office/drawing/2014/main" id="{20C29F8E-9878-45F1-91A7-AC8DD8958628}"/>
              </a:ext>
            </a:extLst>
          </p:cNvPr>
          <p:cNvSpPr>
            <a:spLocks noGrp="1" noChangeArrowheads="1"/>
          </p:cNvSpPr>
          <p:nvPr>
            <p:ph type="title"/>
          </p:nvPr>
        </p:nvSpPr>
        <p:spPr>
          <a:noFill/>
        </p:spPr>
        <p:txBody>
          <a:bodyPr/>
          <a:lstStyle/>
          <a:p>
            <a:r>
              <a:rPr lang="en-US" altLang="zh-CN" sz="2800">
                <a:ea typeface="宋体" panose="02010600030101010101" pitchFamily="2" charset="-122"/>
              </a:rPr>
              <a:t>Simple B</a:t>
            </a:r>
            <a:r>
              <a:rPr lang="en-US" altLang="zh-CN" sz="2400">
                <a:ea typeface="宋体" panose="02010600030101010101" pitchFamily="2" charset="-122"/>
              </a:rPr>
              <a:t>ASE</a:t>
            </a:r>
            <a:r>
              <a:rPr lang="en-US" altLang="zh-CN" sz="2800">
                <a:ea typeface="宋体" panose="02010600030101010101" pitchFamily="2" charset="-122"/>
              </a:rPr>
              <a:t> CONVERSION(From Decimal to Binary) - Positive Powers of 2 </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2">
            <a:extLst>
              <a:ext uri="{FF2B5EF4-FFF2-40B4-BE49-F238E27FC236}">
                <a16:creationId xmlns:a16="http://schemas.microsoft.com/office/drawing/2014/main" id="{61E6DF61-FD1E-4566-86AF-D51547C19AB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9812504F-E9F8-4C7A-890E-A25F2D910813}" type="slidenum">
              <a:rPr lang="en-US" altLang="zh-CN" sz="1600"/>
              <a:pPr>
                <a:spcBef>
                  <a:spcPct val="0"/>
                </a:spcBef>
                <a:buClrTx/>
                <a:buFontTx/>
                <a:buNone/>
              </a:pPr>
              <a:t>51</a:t>
            </a:fld>
            <a:endParaRPr lang="en-US" altLang="zh-CN" sz="1600" dirty="0"/>
          </a:p>
        </p:txBody>
      </p:sp>
      <p:sp>
        <p:nvSpPr>
          <p:cNvPr id="76803" name="Rectangle 2">
            <a:extLst>
              <a:ext uri="{FF2B5EF4-FFF2-40B4-BE49-F238E27FC236}">
                <a16:creationId xmlns:a16="http://schemas.microsoft.com/office/drawing/2014/main" id="{E3C29C9A-007C-4746-9F5A-0643BEE27520}"/>
              </a:ext>
            </a:extLst>
          </p:cNvPr>
          <p:cNvSpPr>
            <a:spLocks noGrp="1" noChangeArrowheads="1"/>
          </p:cNvSpPr>
          <p:nvPr>
            <p:ph type="title"/>
          </p:nvPr>
        </p:nvSpPr>
        <p:spPr>
          <a:xfrm>
            <a:off x="2209800" y="228600"/>
            <a:ext cx="7772400" cy="838200"/>
          </a:xfrm>
        </p:spPr>
        <p:txBody>
          <a:bodyPr/>
          <a:lstStyle/>
          <a:p>
            <a:r>
              <a:rPr lang="en-US" altLang="zh-CN">
                <a:ea typeface="宋体" panose="02010600030101010101" pitchFamily="2" charset="-122"/>
              </a:rPr>
              <a:t>Special Powers of 2</a:t>
            </a:r>
          </a:p>
        </p:txBody>
      </p:sp>
      <p:sp>
        <p:nvSpPr>
          <p:cNvPr id="247811" name="Rectangle 3">
            <a:extLst>
              <a:ext uri="{FF2B5EF4-FFF2-40B4-BE49-F238E27FC236}">
                <a16:creationId xmlns:a16="http://schemas.microsoft.com/office/drawing/2014/main" id="{D98E356B-8E0A-441C-BB9D-CC9DAD263271}"/>
              </a:ext>
            </a:extLst>
          </p:cNvPr>
          <p:cNvSpPr>
            <a:spLocks noChangeArrowheads="1"/>
          </p:cNvSpPr>
          <p:nvPr/>
        </p:nvSpPr>
        <p:spPr bwMode="auto">
          <a:xfrm>
            <a:off x="2342958" y="2141539"/>
            <a:ext cx="57852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r>
              <a:rPr lang="en-US" altLang="zh-CN" sz="2800" b="1" baseline="0">
                <a:solidFill>
                  <a:srgbClr val="000000"/>
                </a:solidFill>
                <a:ea typeface="宋体" panose="02010600030101010101" pitchFamily="2" charset="-122"/>
              </a:rPr>
              <a:t> </a:t>
            </a:r>
            <a:r>
              <a:rPr lang="en-US" altLang="zh-CN" b="1" baseline="0">
                <a:solidFill>
                  <a:srgbClr val="000000"/>
                </a:solidFill>
                <a:ea typeface="宋体" panose="02010600030101010101" pitchFamily="2" charset="-122"/>
              </a:rPr>
              <a:t>2</a:t>
            </a:r>
            <a:r>
              <a:rPr lang="en-US" altLang="zh-CN" sz="4000" b="1" baseline="30000">
                <a:solidFill>
                  <a:srgbClr val="000000"/>
                </a:solidFill>
                <a:ea typeface="宋体" panose="02010600030101010101" pitchFamily="2" charset="-122"/>
              </a:rPr>
              <a:t>10 </a:t>
            </a:r>
            <a:r>
              <a:rPr lang="en-US" altLang="zh-CN" b="1" baseline="0">
                <a:solidFill>
                  <a:srgbClr val="000000"/>
                </a:solidFill>
                <a:ea typeface="宋体" panose="02010600030101010101" pitchFamily="2" charset="-122"/>
              </a:rPr>
              <a:t> (1024) is Kilo, denoted "K"</a:t>
            </a:r>
            <a:endParaRPr lang="en-US" altLang="zh-CN" b="1" baseline="0">
              <a:solidFill>
                <a:schemeClr val="accent2"/>
              </a:solidFill>
              <a:ea typeface="宋体" panose="02010600030101010101" pitchFamily="2" charset="-122"/>
            </a:endParaRPr>
          </a:p>
        </p:txBody>
      </p:sp>
      <p:sp>
        <p:nvSpPr>
          <p:cNvPr id="76805" name="Rectangle 4">
            <a:extLst>
              <a:ext uri="{FF2B5EF4-FFF2-40B4-BE49-F238E27FC236}">
                <a16:creationId xmlns:a16="http://schemas.microsoft.com/office/drawing/2014/main" id="{991C4B4E-3795-459C-BDEE-60AE16EDB7C6}"/>
              </a:ext>
            </a:extLst>
          </p:cNvPr>
          <p:cNvSpPr>
            <a:spLocks noChangeArrowheads="1"/>
          </p:cNvSpPr>
          <p:nvPr/>
        </p:nvSpPr>
        <p:spPr bwMode="auto">
          <a:xfrm>
            <a:off x="9767888" y="2141539"/>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800" b="1" baseline="0">
              <a:solidFill>
                <a:schemeClr val="accent2"/>
              </a:solidFill>
              <a:ea typeface="宋体" panose="02010600030101010101" pitchFamily="2" charset="-122"/>
            </a:endParaRPr>
          </a:p>
        </p:txBody>
      </p:sp>
      <p:sp>
        <p:nvSpPr>
          <p:cNvPr id="247813" name="Rectangle 5">
            <a:extLst>
              <a:ext uri="{FF2B5EF4-FFF2-40B4-BE49-F238E27FC236}">
                <a16:creationId xmlns:a16="http://schemas.microsoft.com/office/drawing/2014/main" id="{B369B90C-A995-451E-9659-96FD0CD8409C}"/>
              </a:ext>
            </a:extLst>
          </p:cNvPr>
          <p:cNvSpPr>
            <a:spLocks noChangeArrowheads="1"/>
          </p:cNvSpPr>
          <p:nvPr/>
        </p:nvSpPr>
        <p:spPr bwMode="auto">
          <a:xfrm>
            <a:off x="2028826" y="3022601"/>
            <a:ext cx="74707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r>
              <a:rPr lang="en-US" altLang="zh-CN" b="1" baseline="0">
                <a:solidFill>
                  <a:srgbClr val="000000"/>
                </a:solidFill>
                <a:ea typeface="宋体" panose="02010600030101010101" pitchFamily="2" charset="-122"/>
              </a:rPr>
              <a:t> 2</a:t>
            </a:r>
            <a:r>
              <a:rPr lang="en-US" altLang="zh-CN" sz="4000" b="1" baseline="30000">
                <a:solidFill>
                  <a:srgbClr val="000000"/>
                </a:solidFill>
                <a:ea typeface="宋体" panose="02010600030101010101" pitchFamily="2" charset="-122"/>
              </a:rPr>
              <a:t>20</a:t>
            </a:r>
            <a:r>
              <a:rPr lang="en-US" altLang="zh-CN" b="1" baseline="0">
                <a:solidFill>
                  <a:srgbClr val="000000"/>
                </a:solidFill>
                <a:ea typeface="宋体" panose="02010600030101010101" pitchFamily="2" charset="-122"/>
              </a:rPr>
              <a:t> (1,048,576) is Mega, denoted "M"</a:t>
            </a:r>
            <a:endParaRPr lang="en-US" altLang="zh-CN" b="1" baseline="0">
              <a:solidFill>
                <a:schemeClr val="accent2"/>
              </a:solidFill>
              <a:ea typeface="宋体" panose="02010600030101010101" pitchFamily="2" charset="-122"/>
            </a:endParaRPr>
          </a:p>
        </p:txBody>
      </p:sp>
      <p:sp>
        <p:nvSpPr>
          <p:cNvPr id="76807" name="Rectangle 6">
            <a:extLst>
              <a:ext uri="{FF2B5EF4-FFF2-40B4-BE49-F238E27FC236}">
                <a16:creationId xmlns:a16="http://schemas.microsoft.com/office/drawing/2014/main" id="{06B91FFE-3D77-4C1A-AF53-0FB76A31781B}"/>
              </a:ext>
            </a:extLst>
          </p:cNvPr>
          <p:cNvSpPr>
            <a:spLocks noChangeArrowheads="1"/>
          </p:cNvSpPr>
          <p:nvPr/>
        </p:nvSpPr>
        <p:spPr bwMode="auto">
          <a:xfrm>
            <a:off x="10096500" y="315912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800" b="1" baseline="0">
              <a:solidFill>
                <a:schemeClr val="accent2"/>
              </a:solidFill>
              <a:ea typeface="宋体" panose="02010600030101010101" pitchFamily="2" charset="-122"/>
            </a:endParaRPr>
          </a:p>
        </p:txBody>
      </p:sp>
      <p:sp>
        <p:nvSpPr>
          <p:cNvPr id="247815" name="Rectangle 7">
            <a:extLst>
              <a:ext uri="{FF2B5EF4-FFF2-40B4-BE49-F238E27FC236}">
                <a16:creationId xmlns:a16="http://schemas.microsoft.com/office/drawing/2014/main" id="{5529B258-A96B-4481-8F62-E92870BE8469}"/>
              </a:ext>
            </a:extLst>
          </p:cNvPr>
          <p:cNvSpPr>
            <a:spLocks noChangeArrowheads="1"/>
          </p:cNvSpPr>
          <p:nvPr/>
        </p:nvSpPr>
        <p:spPr bwMode="auto">
          <a:xfrm>
            <a:off x="2371204" y="3875089"/>
            <a:ext cx="733053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r>
              <a:rPr lang="en-US" altLang="zh-CN" sz="2800" b="1" baseline="0">
                <a:solidFill>
                  <a:srgbClr val="000000"/>
                </a:solidFill>
                <a:ea typeface="宋体" panose="02010600030101010101" pitchFamily="2" charset="-122"/>
              </a:rPr>
              <a:t> </a:t>
            </a:r>
            <a:r>
              <a:rPr lang="en-US" altLang="zh-CN" b="1" baseline="0">
                <a:solidFill>
                  <a:srgbClr val="000000"/>
                </a:solidFill>
                <a:ea typeface="宋体" panose="02010600030101010101" pitchFamily="2" charset="-122"/>
              </a:rPr>
              <a:t>2</a:t>
            </a:r>
            <a:r>
              <a:rPr lang="en-US" altLang="zh-CN" sz="4000" b="1" baseline="30000">
                <a:solidFill>
                  <a:srgbClr val="000000"/>
                </a:solidFill>
                <a:ea typeface="宋体" panose="02010600030101010101" pitchFamily="2" charset="-122"/>
              </a:rPr>
              <a:t>30</a:t>
            </a:r>
            <a:r>
              <a:rPr lang="en-US" altLang="zh-CN" b="1" baseline="0">
                <a:solidFill>
                  <a:srgbClr val="000000"/>
                </a:solidFill>
                <a:ea typeface="宋体" panose="02010600030101010101" pitchFamily="2" charset="-122"/>
              </a:rPr>
              <a:t> (1,073, 741,824)is Giga, denoted "G"</a:t>
            </a:r>
            <a:endParaRPr lang="en-US" altLang="zh-CN" sz="2800" b="1">
              <a:ea typeface="宋体" panose="02010600030101010101" pitchFamily="2" charset="-122"/>
            </a:endParaRPr>
          </a:p>
        </p:txBody>
      </p:sp>
      <p:sp>
        <p:nvSpPr>
          <p:cNvPr id="76809" name="Rectangle 8">
            <a:extLst>
              <a:ext uri="{FF2B5EF4-FFF2-40B4-BE49-F238E27FC236}">
                <a16:creationId xmlns:a16="http://schemas.microsoft.com/office/drawing/2014/main" id="{27FADBF9-2749-419E-AE70-9D070B74A64E}"/>
              </a:ext>
            </a:extLst>
          </p:cNvPr>
          <p:cNvSpPr>
            <a:spLocks noChangeArrowheads="1"/>
          </p:cNvSpPr>
          <p:nvPr/>
        </p:nvSpPr>
        <p:spPr bwMode="auto">
          <a:xfrm>
            <a:off x="9867900" y="4176714"/>
            <a:ext cx="88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buClrTx/>
              <a:buFont typeface="Wingdings" panose="05000000000000000000" pitchFamily="2" charset="2"/>
              <a:buNone/>
            </a:pPr>
            <a:r>
              <a:rPr lang="en-US" altLang="zh-CN" sz="2800" b="1" baseline="0">
                <a:solidFill>
                  <a:srgbClr val="000000"/>
                </a:solidFill>
                <a:ea typeface="宋体" panose="02010600030101010101" pitchFamily="2" charset="-122"/>
              </a:rPr>
              <a:t> </a:t>
            </a:r>
            <a:endParaRPr lang="en-US" altLang="zh-CN" sz="2800" b="1" baseline="0">
              <a:solidFill>
                <a:schemeClr val="accent2"/>
              </a:solidFill>
              <a:ea typeface="宋体" panose="02010600030101010101" pitchFamily="2" charset="-122"/>
            </a:endParaRPr>
          </a:p>
        </p:txBody>
      </p:sp>
      <p:sp>
        <p:nvSpPr>
          <p:cNvPr id="247818" name="Rectangle 10">
            <a:extLst>
              <a:ext uri="{FF2B5EF4-FFF2-40B4-BE49-F238E27FC236}">
                <a16:creationId xmlns:a16="http://schemas.microsoft.com/office/drawing/2014/main" id="{F0CCF291-546B-48E5-8F1D-D24DCC6B059A}"/>
              </a:ext>
            </a:extLst>
          </p:cNvPr>
          <p:cNvSpPr>
            <a:spLocks noChangeArrowheads="1"/>
          </p:cNvSpPr>
          <p:nvPr/>
        </p:nvSpPr>
        <p:spPr bwMode="auto">
          <a:xfrm>
            <a:off x="2427844" y="4697414"/>
            <a:ext cx="79744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ctr"/>
            <a:r>
              <a:rPr lang="en-US" altLang="zh-CN" sz="2800" b="1" baseline="0">
                <a:solidFill>
                  <a:srgbClr val="000000"/>
                </a:solidFill>
                <a:ea typeface="宋体" panose="02010600030101010101" pitchFamily="2" charset="-122"/>
              </a:rPr>
              <a:t> </a:t>
            </a:r>
            <a:r>
              <a:rPr lang="en-US" altLang="zh-CN" b="1" baseline="0">
                <a:solidFill>
                  <a:srgbClr val="000000"/>
                </a:solidFill>
                <a:ea typeface="宋体" panose="02010600030101010101" pitchFamily="2" charset="-122"/>
              </a:rPr>
              <a:t>2</a:t>
            </a:r>
            <a:r>
              <a:rPr lang="en-US" altLang="zh-CN" sz="4000" b="1" baseline="30000">
                <a:solidFill>
                  <a:srgbClr val="000000"/>
                </a:solidFill>
                <a:ea typeface="宋体" panose="02010600030101010101" pitchFamily="2" charset="-122"/>
              </a:rPr>
              <a:t>40</a:t>
            </a:r>
            <a:r>
              <a:rPr lang="en-US" altLang="zh-CN" b="1" baseline="0">
                <a:solidFill>
                  <a:srgbClr val="000000"/>
                </a:solidFill>
                <a:ea typeface="宋体" panose="02010600030101010101" pitchFamily="2" charset="-122"/>
              </a:rPr>
              <a:t> (</a:t>
            </a:r>
            <a:r>
              <a:rPr lang="en-US" altLang="zh-CN" b="1" baseline="0">
                <a:ea typeface="宋体" panose="02010600030101010101" pitchFamily="2" charset="-122"/>
              </a:rPr>
              <a:t>1,099,511,627,776</a:t>
            </a:r>
            <a:r>
              <a:rPr lang="en-US" altLang="zh-CN" sz="2800" b="1">
                <a:solidFill>
                  <a:srgbClr val="3333FF"/>
                </a:solidFill>
                <a:ea typeface="宋体" panose="02010600030101010101" pitchFamily="2" charset="-122"/>
              </a:rPr>
              <a:t> </a:t>
            </a:r>
            <a:r>
              <a:rPr lang="en-US" altLang="zh-CN" b="1" baseline="0">
                <a:solidFill>
                  <a:srgbClr val="000000"/>
                </a:solidFill>
                <a:ea typeface="宋体" panose="02010600030101010101" pitchFamily="2" charset="-122"/>
              </a:rPr>
              <a:t>) is Tera, denoted “T"</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2">
            <a:extLst>
              <a:ext uri="{FF2B5EF4-FFF2-40B4-BE49-F238E27FC236}">
                <a16:creationId xmlns:a16="http://schemas.microsoft.com/office/drawing/2014/main" id="{61E6DF61-FD1E-4566-86AF-D51547C19AB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9812504F-E9F8-4C7A-890E-A25F2D910813}" type="slidenum">
              <a:rPr lang="en-US" altLang="zh-CN" sz="1600"/>
              <a:pPr>
                <a:spcBef>
                  <a:spcPct val="0"/>
                </a:spcBef>
                <a:buClrTx/>
                <a:buFontTx/>
                <a:buNone/>
              </a:pPr>
              <a:t>52</a:t>
            </a:fld>
            <a:endParaRPr lang="en-US" altLang="zh-CN" sz="1600" dirty="0"/>
          </a:p>
        </p:txBody>
      </p:sp>
      <p:sp>
        <p:nvSpPr>
          <p:cNvPr id="76803" name="Rectangle 2">
            <a:extLst>
              <a:ext uri="{FF2B5EF4-FFF2-40B4-BE49-F238E27FC236}">
                <a16:creationId xmlns:a16="http://schemas.microsoft.com/office/drawing/2014/main" id="{E3C29C9A-007C-4746-9F5A-0643BEE27520}"/>
              </a:ext>
            </a:extLst>
          </p:cNvPr>
          <p:cNvSpPr>
            <a:spLocks noGrp="1" noChangeArrowheads="1"/>
          </p:cNvSpPr>
          <p:nvPr>
            <p:ph type="title"/>
          </p:nvPr>
        </p:nvSpPr>
        <p:spPr>
          <a:xfrm>
            <a:off x="2209800" y="228600"/>
            <a:ext cx="7772400" cy="838200"/>
          </a:xfrm>
        </p:spPr>
        <p:txBody>
          <a:bodyPr/>
          <a:lstStyle/>
          <a:p>
            <a:r>
              <a:rPr lang="en-US" altLang="zh-CN" dirty="0">
                <a:ea typeface="宋体" panose="02010600030101010101" pitchFamily="2" charset="-122"/>
              </a:rPr>
              <a:t>2</a:t>
            </a:r>
            <a:r>
              <a:rPr lang="en-US" altLang="zh-CN" baseline="30000" dirty="0">
                <a:ea typeface="宋体" panose="02010600030101010101" pitchFamily="2" charset="-122"/>
              </a:rPr>
              <a:t>X</a:t>
            </a:r>
            <a:r>
              <a:rPr lang="en-US" altLang="zh-CN" dirty="0">
                <a:ea typeface="宋体" panose="02010600030101010101" pitchFamily="2" charset="-122"/>
              </a:rPr>
              <a:t> vs. 10</a:t>
            </a:r>
            <a:r>
              <a:rPr lang="en-US" altLang="zh-CN" baseline="30000" dirty="0">
                <a:ea typeface="宋体" panose="02010600030101010101" pitchFamily="2" charset="-122"/>
              </a:rPr>
              <a:t>Y</a:t>
            </a:r>
            <a:r>
              <a:rPr lang="en-US" altLang="zh-CN" dirty="0">
                <a:ea typeface="宋体" panose="02010600030101010101" pitchFamily="2" charset="-122"/>
              </a:rPr>
              <a:t> Bytes Ambiguity</a:t>
            </a:r>
            <a:endParaRPr lang="en-US" altLang="zh-CN" baseline="30000" dirty="0">
              <a:ea typeface="宋体" panose="02010600030101010101" pitchFamily="2" charset="-122"/>
            </a:endParaRPr>
          </a:p>
        </p:txBody>
      </p:sp>
      <p:pic>
        <p:nvPicPr>
          <p:cNvPr id="5121" name="Picture 1" descr="page44image21664432">
            <a:extLst>
              <a:ext uri="{FF2B5EF4-FFF2-40B4-BE49-F238E27FC236}">
                <a16:creationId xmlns:a16="http://schemas.microsoft.com/office/drawing/2014/main" id="{6040EBE5-F0E5-474F-BB2B-FFE4DA9F1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91" y="2538105"/>
            <a:ext cx="8349019" cy="271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21442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a:extLst>
              <a:ext uri="{FF2B5EF4-FFF2-40B4-BE49-F238E27FC236}">
                <a16:creationId xmlns:a16="http://schemas.microsoft.com/office/drawing/2014/main" id="{D638A6C0-BE9B-41D8-A216-D0302AEA7DC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C4FE3090-E2F3-4513-A6B3-D42FA2FA8C09}" type="slidenum">
              <a:rPr lang="en-US" altLang="zh-CN" sz="1600"/>
              <a:pPr>
                <a:spcBef>
                  <a:spcPct val="0"/>
                </a:spcBef>
                <a:buClrTx/>
                <a:buFontTx/>
                <a:buNone/>
              </a:pPr>
              <a:t>53</a:t>
            </a:fld>
            <a:endParaRPr lang="en-US" altLang="zh-CN" sz="1600" dirty="0"/>
          </a:p>
        </p:txBody>
      </p:sp>
      <p:sp>
        <p:nvSpPr>
          <p:cNvPr id="31747" name="Rectangle 2">
            <a:extLst>
              <a:ext uri="{FF2B5EF4-FFF2-40B4-BE49-F238E27FC236}">
                <a16:creationId xmlns:a16="http://schemas.microsoft.com/office/drawing/2014/main" id="{14931466-A2B0-45A6-B907-9DCE4DD3F7A6}"/>
              </a:ext>
            </a:extLst>
          </p:cNvPr>
          <p:cNvSpPr>
            <a:spLocks noGrp="1" noChangeArrowheads="1"/>
          </p:cNvSpPr>
          <p:nvPr>
            <p:ph type="title"/>
          </p:nvPr>
        </p:nvSpPr>
        <p:spPr/>
        <p:txBody>
          <a:bodyPr/>
          <a:lstStyle/>
          <a:p>
            <a:r>
              <a:rPr lang="en-US" altLang="zh-CN">
                <a:ea typeface="宋体" panose="02010600030101010101" pitchFamily="2" charset="-122"/>
              </a:rPr>
              <a:t>Overview</a:t>
            </a:r>
          </a:p>
        </p:txBody>
      </p:sp>
      <p:sp>
        <p:nvSpPr>
          <p:cNvPr id="17412" name="Rectangle 3">
            <a:extLst>
              <a:ext uri="{FF2B5EF4-FFF2-40B4-BE49-F238E27FC236}">
                <a16:creationId xmlns:a16="http://schemas.microsoft.com/office/drawing/2014/main" id="{13130B4C-57F4-4CC0-A5ED-5903AD388F42}"/>
              </a:ext>
            </a:extLst>
          </p:cNvPr>
          <p:cNvSpPr>
            <a:spLocks noGrp="1" noChangeArrowheads="1"/>
          </p:cNvSpPr>
          <p:nvPr>
            <p:ph type="body" idx="1"/>
          </p:nvPr>
        </p:nvSpPr>
        <p:spPr/>
        <p:txBody>
          <a:bodyPr/>
          <a:lstStyle/>
          <a:p>
            <a:pPr>
              <a:defRPr/>
            </a:pPr>
            <a:r>
              <a:rPr lang="en-US" altLang="zh-CN" sz="2800" b="1" dirty="0">
                <a:solidFill>
                  <a:srgbClr val="BFBFBF"/>
                </a:solidFill>
                <a:ea typeface="宋体" panose="02010600030101010101" pitchFamily="2" charset="-122"/>
              </a:rPr>
              <a:t>Introduction to computer systems</a:t>
            </a:r>
          </a:p>
          <a:p>
            <a:pPr>
              <a:defRPr/>
            </a:pPr>
            <a:r>
              <a:rPr lang="en-US" altLang="zh-CN" sz="2800" b="1" dirty="0">
                <a:solidFill>
                  <a:srgbClr val="BFBFBF"/>
                </a:solidFill>
                <a:ea typeface="宋体" panose="02010600030101010101" pitchFamily="2" charset="-122"/>
              </a:rPr>
              <a:t>Binary number representation</a:t>
            </a:r>
          </a:p>
          <a:p>
            <a:pPr>
              <a:defRPr/>
            </a:pPr>
            <a:r>
              <a:rPr lang="en-US" altLang="zh-CN" sz="2800" b="1" dirty="0">
                <a:ea typeface="宋体" panose="02010600030101010101" pitchFamily="2" charset="-122"/>
              </a:rPr>
              <a:t>Arithmetic operations</a:t>
            </a:r>
          </a:p>
          <a:p>
            <a:pPr>
              <a:defRPr/>
            </a:pPr>
            <a:r>
              <a:rPr lang="en-US" altLang="zh-CN" sz="2800" b="1" dirty="0">
                <a:solidFill>
                  <a:schemeClr val="bg1">
                    <a:lumMod val="75000"/>
                  </a:schemeClr>
                </a:solidFill>
                <a:ea typeface="宋体" panose="02010600030101010101" pitchFamily="2" charset="-122"/>
              </a:rPr>
              <a:t>Representation of numeric data</a:t>
            </a:r>
          </a:p>
          <a:p>
            <a:pPr>
              <a:defRPr/>
            </a:pPr>
            <a:r>
              <a:rPr lang="en-US" altLang="zh-CN" sz="2800" b="1">
                <a:solidFill>
                  <a:schemeClr val="bg1">
                    <a:lumMod val="75000"/>
                  </a:schemeClr>
                </a:solidFill>
                <a:ea typeface="宋体" panose="02010600030101010101" pitchFamily="2" charset="-122"/>
              </a:rPr>
              <a:t>Representation </a:t>
            </a:r>
            <a:r>
              <a:rPr lang="en-US" altLang="zh-CN" sz="2800" b="1" dirty="0">
                <a:solidFill>
                  <a:schemeClr val="bg1">
                    <a:lumMod val="75000"/>
                  </a:schemeClr>
                </a:solidFill>
                <a:ea typeface="宋体" panose="02010600030101010101" pitchFamily="2" charset="-122"/>
              </a:rPr>
              <a:t>of non-numeric data</a:t>
            </a:r>
          </a:p>
          <a:p>
            <a:pPr>
              <a:defRPr/>
            </a:pPr>
            <a:r>
              <a:rPr lang="en-US" altLang="zh-CN" sz="2800" b="1" dirty="0">
                <a:solidFill>
                  <a:schemeClr val="bg1">
                    <a:lumMod val="75000"/>
                  </a:schemeClr>
                </a:solidFill>
                <a:ea typeface="宋体" panose="02010600030101010101" pitchFamily="2" charset="-122"/>
              </a:rPr>
              <a:t>Data width and storage</a:t>
            </a:r>
          </a:p>
        </p:txBody>
      </p:sp>
    </p:spTree>
    <p:extLst>
      <p:ext uri="{BB962C8B-B14F-4D97-AF65-F5344CB8AC3E}">
        <p14:creationId xmlns:p14="http://schemas.microsoft.com/office/powerpoint/2010/main" val="305456994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a:extLst>
              <a:ext uri="{FF2B5EF4-FFF2-40B4-BE49-F238E27FC236}">
                <a16:creationId xmlns:a16="http://schemas.microsoft.com/office/drawing/2014/main" id="{9603C0AA-41FE-4786-AA93-030EE173A53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3859332B-D247-4856-BF07-5011BF9D67DA}" type="slidenum">
              <a:rPr lang="en-US" altLang="zh-CN" sz="1600"/>
              <a:pPr>
                <a:spcBef>
                  <a:spcPct val="0"/>
                </a:spcBef>
                <a:buClrTx/>
                <a:buFontTx/>
                <a:buNone/>
              </a:pPr>
              <a:t>54</a:t>
            </a:fld>
            <a:endParaRPr lang="en-US" altLang="zh-CN" sz="1600" dirty="0"/>
          </a:p>
        </p:txBody>
      </p:sp>
      <p:sp>
        <p:nvSpPr>
          <p:cNvPr id="46083" name="Rectangle 2">
            <a:extLst>
              <a:ext uri="{FF2B5EF4-FFF2-40B4-BE49-F238E27FC236}">
                <a16:creationId xmlns:a16="http://schemas.microsoft.com/office/drawing/2014/main" id="{B3FC2554-292F-44F9-B847-B4109B60BE07}"/>
              </a:ext>
            </a:extLst>
          </p:cNvPr>
          <p:cNvSpPr>
            <a:spLocks noGrp="1" noChangeArrowheads="1"/>
          </p:cNvSpPr>
          <p:nvPr>
            <p:ph type="title"/>
          </p:nvPr>
        </p:nvSpPr>
        <p:spPr/>
        <p:txBody>
          <a:bodyPr/>
          <a:lstStyle/>
          <a:p>
            <a:r>
              <a:rPr lang="en-US" altLang="zh-CN" sz="2800">
                <a:ea typeface="宋体" panose="02010600030101010101" pitchFamily="2" charset="-122"/>
              </a:rPr>
              <a:t>A</a:t>
            </a:r>
            <a:r>
              <a:rPr lang="en-US" altLang="zh-CN" sz="2400">
                <a:ea typeface="宋体" panose="02010600030101010101" pitchFamily="2" charset="-122"/>
              </a:rPr>
              <a:t>RITHMETIC</a:t>
            </a:r>
            <a:r>
              <a:rPr lang="en-US" altLang="zh-CN" sz="2800">
                <a:ea typeface="宋体" panose="02010600030101010101" pitchFamily="2" charset="-122"/>
              </a:rPr>
              <a:t> O</a:t>
            </a:r>
            <a:r>
              <a:rPr lang="en-US" altLang="zh-CN" sz="2400">
                <a:ea typeface="宋体" panose="02010600030101010101" pitchFamily="2" charset="-122"/>
              </a:rPr>
              <a:t>PERATIONS</a:t>
            </a:r>
            <a:r>
              <a:rPr lang="en-US" altLang="zh-CN">
                <a:ea typeface="宋体" panose="02010600030101010101" pitchFamily="2" charset="-122"/>
              </a:rPr>
              <a:t> - Binary Arithmetic</a:t>
            </a:r>
          </a:p>
        </p:txBody>
      </p:sp>
      <p:sp>
        <p:nvSpPr>
          <p:cNvPr id="46084" name="Rectangle 3">
            <a:extLst>
              <a:ext uri="{FF2B5EF4-FFF2-40B4-BE49-F238E27FC236}">
                <a16:creationId xmlns:a16="http://schemas.microsoft.com/office/drawing/2014/main" id="{1C652422-8E9D-4D4E-B347-DB2711C0DDD5}"/>
              </a:ext>
            </a:extLst>
          </p:cNvPr>
          <p:cNvSpPr>
            <a:spLocks noGrp="1" noChangeArrowheads="1"/>
          </p:cNvSpPr>
          <p:nvPr>
            <p:ph type="body" idx="1"/>
          </p:nvPr>
        </p:nvSpPr>
        <p:spPr/>
        <p:txBody>
          <a:bodyPr/>
          <a:lstStyle/>
          <a:p>
            <a:r>
              <a:rPr lang="en-US" altLang="zh-CN" sz="3600" b="1" dirty="0">
                <a:ea typeface="宋体" panose="02010600030101010101" pitchFamily="2" charset="-122"/>
              </a:rPr>
              <a:t>Single bit addition with carry</a:t>
            </a:r>
          </a:p>
          <a:p>
            <a:r>
              <a:rPr lang="en-US" altLang="zh-CN" sz="3600" b="1" dirty="0">
                <a:ea typeface="宋体" panose="02010600030101010101" pitchFamily="2" charset="-122"/>
              </a:rPr>
              <a:t>Multiple bit addition</a:t>
            </a:r>
          </a:p>
          <a:p>
            <a:r>
              <a:rPr lang="en-US" altLang="zh-CN" sz="3600" b="1" dirty="0">
                <a:ea typeface="宋体" panose="02010600030101010101" pitchFamily="2" charset="-122"/>
              </a:rPr>
              <a:t>Single bit subtraction with borrow</a:t>
            </a:r>
          </a:p>
          <a:p>
            <a:r>
              <a:rPr lang="en-US" altLang="zh-CN" sz="3600" b="1">
                <a:ea typeface="宋体" panose="02010600030101010101" pitchFamily="2" charset="-122"/>
              </a:rPr>
              <a:t>Multiple bit </a:t>
            </a:r>
            <a:r>
              <a:rPr lang="en-US" altLang="zh-CN" sz="3600" b="1" dirty="0">
                <a:ea typeface="宋体" panose="02010600030101010101" pitchFamily="2" charset="-122"/>
              </a:rPr>
              <a:t>s</a:t>
            </a:r>
            <a:r>
              <a:rPr lang="en-US" altLang="zh-CN" sz="3600" b="1">
                <a:ea typeface="宋体" panose="02010600030101010101" pitchFamily="2" charset="-122"/>
              </a:rPr>
              <a:t>ubtraction</a:t>
            </a:r>
            <a:endParaRPr lang="en-US" altLang="zh-CN" sz="3600" b="1" dirty="0">
              <a:ea typeface="宋体" panose="02010600030101010101" pitchFamily="2" charset="-122"/>
            </a:endParaRPr>
          </a:p>
          <a:p>
            <a:r>
              <a:rPr lang="en-US" altLang="zh-CN" sz="3600" b="1" dirty="0">
                <a:ea typeface="宋体" panose="02010600030101010101" pitchFamily="2" charset="-122"/>
              </a:rPr>
              <a:t>Multiplication</a:t>
            </a:r>
          </a:p>
          <a:p>
            <a:r>
              <a:rPr lang="en-US" altLang="zh-CN" sz="3600" b="1" dirty="0">
                <a:ea typeface="宋体" panose="02010600030101010101" pitchFamily="2" charset="-122"/>
              </a:rPr>
              <a:t>Division</a:t>
            </a:r>
          </a:p>
          <a:p>
            <a:endParaRPr lang="en-US" altLang="zh-CN" sz="3600" b="1" dirty="0">
              <a:ea typeface="宋体" panose="02010600030101010101" pitchFamily="2" charset="-122"/>
            </a:endParaRPr>
          </a:p>
          <a:p>
            <a:endParaRPr lang="en-US" altLang="zh-CN" dirty="0">
              <a:ea typeface="宋体" panose="02010600030101010101"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2">
            <a:extLst>
              <a:ext uri="{FF2B5EF4-FFF2-40B4-BE49-F238E27FC236}">
                <a16:creationId xmlns:a16="http://schemas.microsoft.com/office/drawing/2014/main" id="{64647862-C208-4029-A264-D3E873C1A16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93347D90-B392-495E-A988-FC1869DC8246}" type="slidenum">
              <a:rPr lang="en-US" altLang="zh-CN" sz="1600"/>
              <a:pPr>
                <a:spcBef>
                  <a:spcPct val="0"/>
                </a:spcBef>
                <a:buClrTx/>
                <a:buFontTx/>
                <a:buNone/>
              </a:pPr>
              <a:t>55</a:t>
            </a:fld>
            <a:endParaRPr lang="en-US" altLang="zh-CN" sz="1600" dirty="0"/>
          </a:p>
        </p:txBody>
      </p:sp>
      <p:sp>
        <p:nvSpPr>
          <p:cNvPr id="48131" name="Rectangle 2">
            <a:extLst>
              <a:ext uri="{FF2B5EF4-FFF2-40B4-BE49-F238E27FC236}">
                <a16:creationId xmlns:a16="http://schemas.microsoft.com/office/drawing/2014/main" id="{EC9B0630-75E9-40FE-88E7-D36870C3A356}"/>
              </a:ext>
            </a:extLst>
          </p:cNvPr>
          <p:cNvSpPr>
            <a:spLocks noGrp="1" noChangeArrowheads="1"/>
          </p:cNvSpPr>
          <p:nvPr>
            <p:ph type="title"/>
          </p:nvPr>
        </p:nvSpPr>
        <p:spPr>
          <a:xfrm>
            <a:off x="2209800" y="228600"/>
            <a:ext cx="7772400" cy="838200"/>
          </a:xfrm>
        </p:spPr>
        <p:txBody>
          <a:bodyPr/>
          <a:lstStyle/>
          <a:p>
            <a:r>
              <a:rPr lang="en-US" altLang="zh-CN">
                <a:ea typeface="宋体" panose="02010600030101010101" pitchFamily="2" charset="-122"/>
              </a:rPr>
              <a:t>Single Bit Binary Addition with Carry</a:t>
            </a:r>
          </a:p>
        </p:txBody>
      </p:sp>
      <p:graphicFrame>
        <p:nvGraphicFramePr>
          <p:cNvPr id="48132" name="Object 3">
            <a:extLst>
              <a:ext uri="{FF2B5EF4-FFF2-40B4-BE49-F238E27FC236}">
                <a16:creationId xmlns:a16="http://schemas.microsoft.com/office/drawing/2014/main" id="{7F46C6EA-EC35-4B3D-A7BE-E0EE48B6F8E8}"/>
              </a:ext>
            </a:extLst>
          </p:cNvPr>
          <p:cNvGraphicFramePr>
            <a:graphicFrameLocks noChangeAspect="1"/>
          </p:cNvGraphicFramePr>
          <p:nvPr/>
        </p:nvGraphicFramePr>
        <p:xfrm>
          <a:off x="2438401" y="1371600"/>
          <a:ext cx="7573963" cy="5075238"/>
        </p:xfrm>
        <a:graphic>
          <a:graphicData uri="http://schemas.openxmlformats.org/presentationml/2006/ole">
            <mc:AlternateContent xmlns:mc="http://schemas.openxmlformats.org/markup-compatibility/2006">
              <mc:Choice xmlns:v="urn:schemas-microsoft-com:vml" Requires="v">
                <p:oleObj name="Document" r:id="rId3" imgW="7586472" imgH="5090160" progId="Word.Document.8">
                  <p:embed/>
                </p:oleObj>
              </mc:Choice>
              <mc:Fallback>
                <p:oleObj name="Document" r:id="rId3" imgW="7586472" imgH="5090160" progId="Word.Document.8">
                  <p:embed/>
                  <p:pic>
                    <p:nvPicPr>
                      <p:cNvPr id="48132" name="Object 3">
                        <a:extLst>
                          <a:ext uri="{FF2B5EF4-FFF2-40B4-BE49-F238E27FC236}">
                            <a16:creationId xmlns:a16="http://schemas.microsoft.com/office/drawing/2014/main" id="{7F46C6EA-EC35-4B3D-A7BE-E0EE48B6F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1371600"/>
                        <a:ext cx="7573963" cy="507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3348" name="Object 4">
            <a:extLst>
              <a:ext uri="{FF2B5EF4-FFF2-40B4-BE49-F238E27FC236}">
                <a16:creationId xmlns:a16="http://schemas.microsoft.com/office/drawing/2014/main" id="{E91455FC-1D6F-4AA9-B440-57AB3F19F4CF}"/>
              </a:ext>
            </a:extLst>
          </p:cNvPr>
          <p:cNvGraphicFramePr>
            <a:graphicFrameLocks noChangeAspect="1"/>
          </p:cNvGraphicFramePr>
          <p:nvPr/>
        </p:nvGraphicFramePr>
        <p:xfrm>
          <a:off x="4876801" y="4267201"/>
          <a:ext cx="4906963" cy="1889125"/>
        </p:xfrm>
        <a:graphic>
          <a:graphicData uri="http://schemas.openxmlformats.org/presentationml/2006/ole">
            <mc:AlternateContent xmlns:mc="http://schemas.openxmlformats.org/markup-compatibility/2006">
              <mc:Choice xmlns:v="urn:schemas-microsoft-com:vml" Requires="v">
                <p:oleObj name="Document" r:id="rId5" imgW="5020056" imgH="1929384" progId="Word.Document.8">
                  <p:embed/>
                </p:oleObj>
              </mc:Choice>
              <mc:Fallback>
                <p:oleObj name="Document" r:id="rId5" imgW="5020056" imgH="1929384" progId="Word.Document.8">
                  <p:embed/>
                  <p:pic>
                    <p:nvPicPr>
                      <p:cNvPr id="313348" name="Object 4">
                        <a:extLst>
                          <a:ext uri="{FF2B5EF4-FFF2-40B4-BE49-F238E27FC236}">
                            <a16:creationId xmlns:a16="http://schemas.microsoft.com/office/drawing/2014/main" id="{E91455FC-1D6F-4AA9-B440-57AB3F19F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1" y="4267201"/>
                        <a:ext cx="4906963" cy="188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3349" name="Object 5">
            <a:extLst>
              <a:ext uri="{FF2B5EF4-FFF2-40B4-BE49-F238E27FC236}">
                <a16:creationId xmlns:a16="http://schemas.microsoft.com/office/drawing/2014/main" id="{7BE01695-4CC8-488C-91F6-6FA461B79D92}"/>
              </a:ext>
            </a:extLst>
          </p:cNvPr>
          <p:cNvGraphicFramePr>
            <a:graphicFrameLocks noChangeAspect="1"/>
          </p:cNvGraphicFramePr>
          <p:nvPr/>
        </p:nvGraphicFramePr>
        <p:xfrm>
          <a:off x="4876801" y="2362201"/>
          <a:ext cx="4860925" cy="1889125"/>
        </p:xfrm>
        <a:graphic>
          <a:graphicData uri="http://schemas.openxmlformats.org/presentationml/2006/ole">
            <mc:AlternateContent xmlns:mc="http://schemas.openxmlformats.org/markup-compatibility/2006">
              <mc:Choice xmlns:v="urn:schemas-microsoft-com:vml" Requires="v">
                <p:oleObj name="Document" r:id="rId7" imgW="4965192" imgH="1929384" progId="Word.Document.8">
                  <p:embed/>
                </p:oleObj>
              </mc:Choice>
              <mc:Fallback>
                <p:oleObj name="Document" r:id="rId7" imgW="4965192" imgH="1929384" progId="Word.Document.8">
                  <p:embed/>
                  <p:pic>
                    <p:nvPicPr>
                      <p:cNvPr id="313349" name="Object 5">
                        <a:extLst>
                          <a:ext uri="{FF2B5EF4-FFF2-40B4-BE49-F238E27FC236}">
                            <a16:creationId xmlns:a16="http://schemas.microsoft.com/office/drawing/2014/main" id="{7BE01695-4CC8-488C-91F6-6FA461B79D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1" y="2362201"/>
                        <a:ext cx="4860925" cy="188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13349"/>
                                        </p:tgtEl>
                                        <p:attrNameLst>
                                          <p:attrName>style.visibility</p:attrName>
                                        </p:attrNameLst>
                                      </p:cBhvr>
                                      <p:to>
                                        <p:strVal val="visible"/>
                                      </p:to>
                                    </p:set>
                                    <p:anim calcmode="lin" valueType="num">
                                      <p:cBhvr additive="base">
                                        <p:cTn id="7" dur="500" fill="hold"/>
                                        <p:tgtEl>
                                          <p:spTgt spid="313349"/>
                                        </p:tgtEl>
                                        <p:attrNameLst>
                                          <p:attrName>ppt_x</p:attrName>
                                        </p:attrNameLst>
                                      </p:cBhvr>
                                      <p:tavLst>
                                        <p:tav tm="0">
                                          <p:val>
                                            <p:strVal val="0-#ppt_w/2"/>
                                          </p:val>
                                        </p:tav>
                                        <p:tav tm="100000">
                                          <p:val>
                                            <p:strVal val="#ppt_x"/>
                                          </p:val>
                                        </p:tav>
                                      </p:tavLst>
                                    </p:anim>
                                    <p:anim calcmode="lin" valueType="num">
                                      <p:cBhvr additive="base">
                                        <p:cTn id="8" dur="500" fill="hold"/>
                                        <p:tgtEl>
                                          <p:spTgt spid="31334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13348"/>
                                        </p:tgtEl>
                                        <p:attrNameLst>
                                          <p:attrName>style.visibility</p:attrName>
                                        </p:attrNameLst>
                                      </p:cBhvr>
                                      <p:to>
                                        <p:strVal val="visible"/>
                                      </p:to>
                                    </p:set>
                                    <p:anim calcmode="lin" valueType="num">
                                      <p:cBhvr additive="base">
                                        <p:cTn id="13" dur="500" fill="hold"/>
                                        <p:tgtEl>
                                          <p:spTgt spid="313348"/>
                                        </p:tgtEl>
                                        <p:attrNameLst>
                                          <p:attrName>ppt_x</p:attrName>
                                        </p:attrNameLst>
                                      </p:cBhvr>
                                      <p:tavLst>
                                        <p:tav tm="0">
                                          <p:val>
                                            <p:strVal val="0-#ppt_w/2"/>
                                          </p:val>
                                        </p:tav>
                                        <p:tav tm="100000">
                                          <p:val>
                                            <p:strVal val="#ppt_x"/>
                                          </p:val>
                                        </p:tav>
                                      </p:tavLst>
                                    </p:anim>
                                    <p:anim calcmode="lin" valueType="num">
                                      <p:cBhvr additive="base">
                                        <p:cTn id="14" dur="500" fill="hold"/>
                                        <p:tgtEl>
                                          <p:spTgt spid="3133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a:extLst>
              <a:ext uri="{FF2B5EF4-FFF2-40B4-BE49-F238E27FC236}">
                <a16:creationId xmlns:a16="http://schemas.microsoft.com/office/drawing/2014/main" id="{A2C5084B-BF27-4AE9-A844-4276B263144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0DDFC237-A084-4431-A375-F4255A196945}" type="slidenum">
              <a:rPr lang="en-US" altLang="zh-CN" sz="1600"/>
              <a:pPr>
                <a:spcBef>
                  <a:spcPct val="0"/>
                </a:spcBef>
                <a:buClrTx/>
                <a:buFontTx/>
                <a:buNone/>
              </a:pPr>
              <a:t>56</a:t>
            </a:fld>
            <a:endParaRPr lang="en-US" altLang="zh-CN" sz="1600" dirty="0"/>
          </a:p>
        </p:txBody>
      </p:sp>
      <p:sp>
        <p:nvSpPr>
          <p:cNvPr id="50179" name="Rectangle 2">
            <a:extLst>
              <a:ext uri="{FF2B5EF4-FFF2-40B4-BE49-F238E27FC236}">
                <a16:creationId xmlns:a16="http://schemas.microsoft.com/office/drawing/2014/main" id="{2A50F729-47A4-49C0-A66E-D77A8C97401D}"/>
              </a:ext>
            </a:extLst>
          </p:cNvPr>
          <p:cNvSpPr>
            <a:spLocks noGrp="1" noChangeArrowheads="1"/>
          </p:cNvSpPr>
          <p:nvPr>
            <p:ph type="body" idx="1"/>
          </p:nvPr>
        </p:nvSpPr>
        <p:spPr/>
        <p:txBody>
          <a:bodyPr/>
          <a:lstStyle/>
          <a:p>
            <a:pPr>
              <a:lnSpc>
                <a:spcPct val="90000"/>
              </a:lnSpc>
            </a:pPr>
            <a:r>
              <a:rPr lang="en-US" altLang="zh-CN" sz="3600" b="1" dirty="0">
                <a:ea typeface="宋体" panose="02010600030101010101" pitchFamily="2" charset="-122"/>
                <a:cs typeface="Times New Roman" panose="02020603050405020304" pitchFamily="18" charset="0"/>
              </a:rPr>
              <a:t>Extending this to two multiple bit examples:</a:t>
            </a:r>
          </a:p>
          <a:p>
            <a:pPr>
              <a:lnSpc>
                <a:spcPct val="90000"/>
              </a:lnSpc>
              <a:buClr>
                <a:schemeClr val="tx1"/>
              </a:buClr>
              <a:buFont typeface="Wingdings" panose="05000000000000000000" pitchFamily="2" charset="2"/>
              <a:buNone/>
            </a:pPr>
            <a:r>
              <a:rPr lang="en-US" altLang="zh-CN" sz="4000" b="1" dirty="0">
                <a:ea typeface="宋体" panose="02010600030101010101" pitchFamily="2" charset="-122"/>
                <a:cs typeface="Times New Roman" panose="02020603050405020304" pitchFamily="18" charset="0"/>
              </a:rPr>
              <a:t>Carries		 	 </a:t>
            </a:r>
            <a:r>
              <a:rPr lang="en-US" altLang="zh-CN" sz="4000" b="1" u="sng" dirty="0">
                <a:ea typeface="宋体" panose="02010600030101010101" pitchFamily="2" charset="-122"/>
                <a:cs typeface="Times New Roman" panose="02020603050405020304" pitchFamily="18" charset="0"/>
              </a:rPr>
              <a:t>0</a:t>
            </a:r>
            <a:r>
              <a:rPr lang="en-US" altLang="zh-CN" sz="4000" b="1" dirty="0">
                <a:ea typeface="宋体" panose="02010600030101010101" pitchFamily="2" charset="-122"/>
                <a:cs typeface="Times New Roman" panose="02020603050405020304" pitchFamily="18" charset="0"/>
              </a:rPr>
              <a:t>            </a:t>
            </a:r>
            <a:r>
              <a:rPr lang="en-US" altLang="zh-CN" sz="4000" b="1" u="sng" dirty="0">
                <a:ea typeface="宋体" panose="02010600030101010101" pitchFamily="2" charset="-122"/>
                <a:cs typeface="Times New Roman" panose="02020603050405020304" pitchFamily="18" charset="0"/>
              </a:rPr>
              <a:t>0</a:t>
            </a:r>
            <a:endParaRPr lang="en-US" altLang="zh-CN" sz="4000" b="1" dirty="0">
              <a:ea typeface="宋体" panose="02010600030101010101" pitchFamily="2" charset="-122"/>
              <a:cs typeface="Times New Roman" panose="02020603050405020304" pitchFamily="18" charset="0"/>
            </a:endParaRPr>
          </a:p>
          <a:p>
            <a:pPr>
              <a:lnSpc>
                <a:spcPct val="90000"/>
              </a:lnSpc>
              <a:buClr>
                <a:schemeClr val="tx1"/>
              </a:buClr>
              <a:buFont typeface="Wingdings" panose="05000000000000000000" pitchFamily="2" charset="2"/>
              <a:buNone/>
            </a:pPr>
            <a:r>
              <a:rPr lang="en-US" altLang="zh-CN" sz="4000" b="1" dirty="0">
                <a:ea typeface="宋体" panose="02010600030101010101" pitchFamily="2" charset="-122"/>
                <a:cs typeface="Times New Roman" panose="02020603050405020304" pitchFamily="18" charset="0"/>
              </a:rPr>
              <a:t>Augend	       01100     10110 </a:t>
            </a:r>
          </a:p>
          <a:p>
            <a:pPr>
              <a:lnSpc>
                <a:spcPct val="90000"/>
              </a:lnSpc>
              <a:buClr>
                <a:schemeClr val="tx1"/>
              </a:buClr>
              <a:buFont typeface="Wingdings" panose="05000000000000000000" pitchFamily="2" charset="2"/>
              <a:buNone/>
            </a:pPr>
            <a:r>
              <a:rPr lang="en-US" altLang="zh-CN" sz="4000" b="1" dirty="0">
                <a:ea typeface="宋体" panose="02010600030101010101" pitchFamily="2" charset="-122"/>
                <a:cs typeface="Times New Roman" panose="02020603050405020304" pitchFamily="18" charset="0"/>
              </a:rPr>
              <a:t>Addend     </a:t>
            </a:r>
            <a:r>
              <a:rPr lang="en-US" altLang="zh-CN" b="1" dirty="0">
                <a:ea typeface="宋体" panose="02010600030101010101" pitchFamily="2" charset="-122"/>
                <a:cs typeface="Times New Roman" panose="02020603050405020304" pitchFamily="18" charset="0"/>
              </a:rPr>
              <a:t> </a:t>
            </a:r>
            <a:r>
              <a:rPr lang="en-US" altLang="zh-CN" sz="4000" b="1" u="sng" dirty="0">
                <a:ea typeface="宋体" panose="02010600030101010101" pitchFamily="2" charset="-122"/>
                <a:cs typeface="Times New Roman" panose="02020603050405020304" pitchFamily="18" charset="0"/>
              </a:rPr>
              <a:t>+10001</a:t>
            </a:r>
            <a:r>
              <a:rPr lang="en-US" altLang="zh-CN" sz="4000" b="1" dirty="0">
                <a:ea typeface="宋体" panose="02010600030101010101" pitchFamily="2" charset="-122"/>
                <a:cs typeface="Times New Roman" panose="02020603050405020304" pitchFamily="18" charset="0"/>
              </a:rPr>
              <a:t>  </a:t>
            </a:r>
            <a:r>
              <a:rPr lang="en-US" altLang="zh-CN" b="1" dirty="0">
                <a:ea typeface="宋体" panose="02010600030101010101" pitchFamily="2" charset="-122"/>
                <a:cs typeface="Times New Roman" panose="02020603050405020304" pitchFamily="18" charset="0"/>
              </a:rPr>
              <a:t> </a:t>
            </a:r>
            <a:r>
              <a:rPr lang="en-US" altLang="zh-CN" sz="4000" b="1" u="sng" dirty="0">
                <a:ea typeface="宋体" panose="02010600030101010101" pitchFamily="2" charset="-122"/>
                <a:cs typeface="Times New Roman" panose="02020603050405020304" pitchFamily="18" charset="0"/>
              </a:rPr>
              <a:t>+10111</a:t>
            </a:r>
            <a:endParaRPr lang="en-US" altLang="zh-CN" sz="4000" b="1" dirty="0">
              <a:ea typeface="宋体" panose="02010600030101010101" pitchFamily="2" charset="-122"/>
              <a:cs typeface="Times New Roman" panose="02020603050405020304" pitchFamily="18" charset="0"/>
            </a:endParaRPr>
          </a:p>
          <a:p>
            <a:pPr>
              <a:lnSpc>
                <a:spcPct val="90000"/>
              </a:lnSpc>
              <a:buClr>
                <a:schemeClr val="tx1"/>
              </a:buClr>
              <a:buFont typeface="Wingdings" panose="05000000000000000000" pitchFamily="2" charset="2"/>
              <a:buNone/>
            </a:pPr>
            <a:r>
              <a:rPr lang="en-US" altLang="zh-CN" sz="4000" b="1" dirty="0">
                <a:ea typeface="宋体" panose="02010600030101010101" pitchFamily="2" charset="-122"/>
                <a:cs typeface="Times New Roman" panose="02020603050405020304" pitchFamily="18" charset="0"/>
              </a:rPr>
              <a:t>Sum</a:t>
            </a:r>
          </a:p>
          <a:p>
            <a:pPr>
              <a:lnSpc>
                <a:spcPct val="90000"/>
              </a:lnSpc>
            </a:pPr>
            <a:r>
              <a:rPr lang="en-US" altLang="zh-CN" b="1" dirty="0">
                <a:ea typeface="宋体" panose="02010600030101010101" pitchFamily="2" charset="-122"/>
                <a:cs typeface="Times New Roman" panose="02020603050405020304" pitchFamily="18" charset="0"/>
              </a:rPr>
              <a:t>Note:  The </a:t>
            </a:r>
            <a:r>
              <a:rPr lang="en-US" altLang="zh-CN" b="1" u="sng" dirty="0">
                <a:ea typeface="宋体" panose="02010600030101010101" pitchFamily="2" charset="-122"/>
                <a:cs typeface="Times New Roman" panose="02020603050405020304" pitchFamily="18" charset="0"/>
              </a:rPr>
              <a:t>0</a:t>
            </a:r>
            <a:r>
              <a:rPr lang="en-US" altLang="zh-CN" b="1" dirty="0">
                <a:ea typeface="宋体" panose="02010600030101010101" pitchFamily="2" charset="-122"/>
                <a:cs typeface="Times New Roman" panose="02020603050405020304" pitchFamily="18" charset="0"/>
              </a:rPr>
              <a:t> is the default Carry-In to the least significant bit.</a:t>
            </a:r>
          </a:p>
        </p:txBody>
      </p:sp>
      <p:sp>
        <p:nvSpPr>
          <p:cNvPr id="50180" name="Rectangle 3">
            <a:extLst>
              <a:ext uri="{FF2B5EF4-FFF2-40B4-BE49-F238E27FC236}">
                <a16:creationId xmlns:a16="http://schemas.microsoft.com/office/drawing/2014/main" id="{C17D1529-6B32-4D35-88A5-A65B79A93798}"/>
              </a:ext>
            </a:extLst>
          </p:cNvPr>
          <p:cNvSpPr>
            <a:spLocks noGrp="1" noChangeArrowheads="1"/>
          </p:cNvSpPr>
          <p:nvPr>
            <p:ph type="title"/>
          </p:nvPr>
        </p:nvSpPr>
        <p:spPr>
          <a:xfrm>
            <a:off x="2209800" y="228600"/>
            <a:ext cx="6934200" cy="838200"/>
          </a:xfrm>
        </p:spPr>
        <p:txBody>
          <a:bodyPr/>
          <a:lstStyle/>
          <a:p>
            <a:r>
              <a:rPr lang="en-US" altLang="zh-CN">
                <a:ea typeface="宋体" panose="02010600030101010101" pitchFamily="2" charset="-122"/>
              </a:rPr>
              <a:t>Multiple Bit Binary Addition</a:t>
            </a:r>
          </a:p>
        </p:txBody>
      </p:sp>
      <p:sp>
        <p:nvSpPr>
          <p:cNvPr id="5" name="Text Box 6">
            <a:extLst>
              <a:ext uri="{FF2B5EF4-FFF2-40B4-BE49-F238E27FC236}">
                <a16:creationId xmlns:a16="http://schemas.microsoft.com/office/drawing/2014/main" id="{41D970FD-B36E-BF9A-05BE-8E21222D58EB}"/>
              </a:ext>
            </a:extLst>
          </p:cNvPr>
          <p:cNvSpPr txBox="1">
            <a:spLocks noChangeArrowheads="1"/>
          </p:cNvSpPr>
          <p:nvPr/>
        </p:nvSpPr>
        <p:spPr bwMode="auto">
          <a:xfrm>
            <a:off x="3344043" y="3806488"/>
            <a:ext cx="17952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None/>
            </a:pPr>
            <a:r>
              <a:rPr kumimoji="1" lang="zh-CN" altLang="en-US" sz="4000" b="1" baseline="0" dirty="0">
                <a:solidFill>
                  <a:srgbClr val="000000"/>
                </a:solidFill>
                <a:latin typeface="+mn-lt"/>
                <a:ea typeface="宋体" panose="02010600030101010101" pitchFamily="2" charset="-122"/>
              </a:rPr>
              <a:t>   </a:t>
            </a:r>
            <a:r>
              <a:rPr kumimoji="1" lang="en-US" altLang="zh-CN" sz="4000" b="1" baseline="0" dirty="0">
                <a:solidFill>
                  <a:srgbClr val="000000"/>
                </a:solidFill>
                <a:latin typeface="+mn-lt"/>
                <a:ea typeface="宋体" panose="02010600030101010101" pitchFamily="2" charset="-122"/>
              </a:rPr>
              <a:t>11100</a:t>
            </a:r>
            <a:endParaRPr kumimoji="1" lang="en-US" altLang="zh-CN" sz="4000" b="1" dirty="0">
              <a:solidFill>
                <a:srgbClr val="000000"/>
              </a:solidFill>
              <a:latin typeface="+mn-lt"/>
              <a:ea typeface="宋体" panose="02010600030101010101" pitchFamily="2" charset="-122"/>
            </a:endParaRPr>
          </a:p>
        </p:txBody>
      </p:sp>
      <p:sp>
        <p:nvSpPr>
          <p:cNvPr id="6" name="Text Box 6">
            <a:extLst>
              <a:ext uri="{FF2B5EF4-FFF2-40B4-BE49-F238E27FC236}">
                <a16:creationId xmlns:a16="http://schemas.microsoft.com/office/drawing/2014/main" id="{44483E19-80ED-492E-CF1B-0B2F16B7BC0E}"/>
              </a:ext>
            </a:extLst>
          </p:cNvPr>
          <p:cNvSpPr txBox="1">
            <a:spLocks noChangeArrowheads="1"/>
          </p:cNvSpPr>
          <p:nvPr/>
        </p:nvSpPr>
        <p:spPr bwMode="auto">
          <a:xfrm>
            <a:off x="5014438" y="3820343"/>
            <a:ext cx="20799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None/>
            </a:pPr>
            <a:r>
              <a:rPr kumimoji="1" lang="zh-CN" altLang="en-US" sz="4000" b="1" baseline="0" dirty="0">
                <a:solidFill>
                  <a:srgbClr val="000000"/>
                </a:solidFill>
                <a:latin typeface="+mn-lt"/>
                <a:ea typeface="宋体" panose="02010600030101010101" pitchFamily="2" charset="-122"/>
              </a:rPr>
              <a:t>   </a:t>
            </a:r>
            <a:r>
              <a:rPr kumimoji="1" lang="en-US" altLang="zh-CN" sz="4000" b="1" baseline="0" dirty="0">
                <a:solidFill>
                  <a:srgbClr val="000000"/>
                </a:solidFill>
                <a:latin typeface="+mn-lt"/>
                <a:ea typeface="宋体" panose="02010600030101010101" pitchFamily="2" charset="-122"/>
              </a:rPr>
              <a:t>101101</a:t>
            </a:r>
            <a:endParaRPr kumimoji="1" lang="en-US" altLang="zh-CN" sz="4000" b="1" dirty="0">
              <a:solidFill>
                <a:srgbClr val="000000"/>
              </a:solidFill>
              <a:latin typeface="+mn-lt"/>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灯片编号占位符 3">
            <a:extLst>
              <a:ext uri="{FF2B5EF4-FFF2-40B4-BE49-F238E27FC236}">
                <a16:creationId xmlns:a16="http://schemas.microsoft.com/office/drawing/2014/main" id="{5E35809D-F266-4B90-AAED-3273794BCD6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01764AEB-CAC8-454F-9D80-DD814AC0BA6F}" type="slidenum">
              <a:rPr lang="en-US" altLang="zh-CN" sz="1600"/>
              <a:pPr>
                <a:spcBef>
                  <a:spcPct val="0"/>
                </a:spcBef>
                <a:buClrTx/>
                <a:buFontTx/>
                <a:buNone/>
              </a:pPr>
              <a:t>57</a:t>
            </a:fld>
            <a:endParaRPr lang="en-US" altLang="zh-CN" sz="1600" dirty="0"/>
          </a:p>
        </p:txBody>
      </p:sp>
      <p:sp>
        <p:nvSpPr>
          <p:cNvPr id="52227" name="Rectangle 2">
            <a:extLst>
              <a:ext uri="{FF2B5EF4-FFF2-40B4-BE49-F238E27FC236}">
                <a16:creationId xmlns:a16="http://schemas.microsoft.com/office/drawing/2014/main" id="{3B1AFF7A-B788-421A-9555-537CCE460E57}"/>
              </a:ext>
            </a:extLst>
          </p:cNvPr>
          <p:cNvSpPr>
            <a:spLocks noGrp="1" noChangeArrowheads="1"/>
          </p:cNvSpPr>
          <p:nvPr>
            <p:ph type="body" idx="1"/>
          </p:nvPr>
        </p:nvSpPr>
        <p:spPr>
          <a:xfrm>
            <a:off x="1981200" y="1174750"/>
            <a:ext cx="8413750" cy="4724400"/>
          </a:xfrm>
        </p:spPr>
        <p:txBody>
          <a:bodyPr/>
          <a:lstStyle/>
          <a:p>
            <a:r>
              <a:rPr lang="en-US" altLang="zh-CN" sz="2800" b="1">
                <a:ea typeface="宋体" panose="02010600030101010101" pitchFamily="2" charset="-122"/>
                <a:cs typeface="Times New Roman" panose="02020603050405020304" pitchFamily="18" charset="0"/>
              </a:rPr>
              <a:t>Given two binary digits (X,Y), a borrow in (Z) we get the following difference (S) and borrow (B):</a:t>
            </a:r>
          </a:p>
          <a:p>
            <a:r>
              <a:rPr lang="en-US" altLang="zh-CN" sz="2800" b="1">
                <a:ea typeface="宋体" panose="02010600030101010101" pitchFamily="2" charset="-122"/>
                <a:cs typeface="Times New Roman" panose="02020603050405020304" pitchFamily="18" charset="0"/>
              </a:rPr>
              <a:t>Borrow in (Z) of 0:</a:t>
            </a:r>
          </a:p>
          <a:p>
            <a:pPr>
              <a:buClr>
                <a:schemeClr val="tx1"/>
              </a:buClr>
              <a:buFont typeface="Wingdings" panose="05000000000000000000" pitchFamily="2" charset="2"/>
              <a:buNone/>
            </a:pPr>
            <a:endParaRPr lang="en-US" altLang="zh-CN" sz="2800" b="1">
              <a:ea typeface="宋体" panose="02010600030101010101" pitchFamily="2" charset="-122"/>
              <a:cs typeface="Times New Roman" panose="02020603050405020304" pitchFamily="18" charset="0"/>
            </a:endParaRPr>
          </a:p>
          <a:p>
            <a:pPr>
              <a:buClr>
                <a:schemeClr val="tx1"/>
              </a:buClr>
              <a:buFont typeface="Wingdings" panose="05000000000000000000" pitchFamily="2" charset="2"/>
              <a:buNone/>
            </a:pPr>
            <a:endParaRPr lang="en-US" altLang="zh-CN" sz="2800" b="1">
              <a:ea typeface="宋体" panose="02010600030101010101" pitchFamily="2" charset="-122"/>
              <a:cs typeface="Times New Roman" panose="02020603050405020304" pitchFamily="18" charset="0"/>
            </a:endParaRPr>
          </a:p>
          <a:p>
            <a:pPr>
              <a:buClr>
                <a:schemeClr val="tx1"/>
              </a:buClr>
              <a:buFont typeface="Wingdings" panose="05000000000000000000" pitchFamily="2" charset="2"/>
              <a:buNone/>
            </a:pPr>
            <a:endParaRPr lang="en-US" altLang="zh-CN" sz="2800" b="1">
              <a:ea typeface="宋体" panose="02010600030101010101" pitchFamily="2" charset="-122"/>
              <a:cs typeface="Times New Roman" panose="02020603050405020304" pitchFamily="18" charset="0"/>
            </a:endParaRPr>
          </a:p>
          <a:p>
            <a:r>
              <a:rPr lang="en-US" altLang="zh-CN" sz="2800" b="1">
                <a:ea typeface="宋体" panose="02010600030101010101" pitchFamily="2" charset="-122"/>
                <a:cs typeface="Times New Roman" panose="02020603050405020304" pitchFamily="18" charset="0"/>
              </a:rPr>
              <a:t>Borrow in (Z) of 1:  </a:t>
            </a:r>
          </a:p>
        </p:txBody>
      </p:sp>
      <p:sp>
        <p:nvSpPr>
          <p:cNvPr id="52228" name="Text Box 3">
            <a:extLst>
              <a:ext uri="{FF2B5EF4-FFF2-40B4-BE49-F238E27FC236}">
                <a16:creationId xmlns:a16="http://schemas.microsoft.com/office/drawing/2014/main" id="{4AA9FEE9-3C05-4FD5-89E2-38BC06F6E0DB}"/>
              </a:ext>
            </a:extLst>
          </p:cNvPr>
          <p:cNvSpPr>
            <a:spLocks noGrp="1" noChangeArrowheads="1"/>
          </p:cNvSpPr>
          <p:nvPr>
            <p:ph type="title"/>
          </p:nvPr>
        </p:nvSpPr>
        <p:spPr>
          <a:xfrm>
            <a:off x="2011364" y="228600"/>
            <a:ext cx="8397875" cy="838200"/>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a:spcBef>
                <a:spcPct val="50000"/>
              </a:spcBef>
              <a:buFont typeface="Wingdings" panose="05000000000000000000" pitchFamily="2" charset="2"/>
              <a:buNone/>
            </a:pPr>
            <a:r>
              <a:rPr lang="en-US" altLang="zh-CN">
                <a:ea typeface="宋体" panose="02010600030101010101" pitchFamily="2" charset="-122"/>
              </a:rPr>
              <a:t>Single Bit Binary Subtraction with Borrow</a:t>
            </a:r>
          </a:p>
        </p:txBody>
      </p:sp>
      <p:grpSp>
        <p:nvGrpSpPr>
          <p:cNvPr id="316420" name="Group 4">
            <a:extLst>
              <a:ext uri="{FF2B5EF4-FFF2-40B4-BE49-F238E27FC236}">
                <a16:creationId xmlns:a16="http://schemas.microsoft.com/office/drawing/2014/main" id="{9EA3E1E1-747B-49E8-983E-7B8A49531EDC}"/>
              </a:ext>
            </a:extLst>
          </p:cNvPr>
          <p:cNvGrpSpPr>
            <a:grpSpLocks/>
          </p:cNvGrpSpPr>
          <p:nvPr/>
        </p:nvGrpSpPr>
        <p:grpSpPr bwMode="auto">
          <a:xfrm>
            <a:off x="4821238" y="4221164"/>
            <a:ext cx="5480050" cy="2130425"/>
            <a:chOff x="43" y="0"/>
            <a:chExt cx="2688" cy="2072"/>
          </a:xfrm>
        </p:grpSpPr>
        <p:sp>
          <p:nvSpPr>
            <p:cNvPr id="52277" name="Rectangle 5">
              <a:extLst>
                <a:ext uri="{FF2B5EF4-FFF2-40B4-BE49-F238E27FC236}">
                  <a16:creationId xmlns:a16="http://schemas.microsoft.com/office/drawing/2014/main" id="{97538C12-77E9-48BD-982C-0974FBC93957}"/>
                </a:ext>
              </a:extLst>
            </p:cNvPr>
            <p:cNvSpPr>
              <a:spLocks noChangeArrowheads="1"/>
            </p:cNvSpPr>
            <p:nvPr/>
          </p:nvSpPr>
          <p:spPr bwMode="auto">
            <a:xfrm>
              <a:off x="43" y="0"/>
              <a:ext cx="4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Z</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78" name="Rectangle 6">
              <a:extLst>
                <a:ext uri="{FF2B5EF4-FFF2-40B4-BE49-F238E27FC236}">
                  <a16:creationId xmlns:a16="http://schemas.microsoft.com/office/drawing/2014/main" id="{F6DE288C-0AC8-4956-8B89-2AE5E5DCE084}"/>
                </a:ext>
              </a:extLst>
            </p:cNvPr>
            <p:cNvSpPr>
              <a:spLocks noChangeArrowheads="1"/>
            </p:cNvSpPr>
            <p:nvPr/>
          </p:nvSpPr>
          <p:spPr bwMode="auto">
            <a:xfrm>
              <a:off x="523" y="0"/>
              <a:ext cx="1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79" name="Rectangle 7">
              <a:extLst>
                <a:ext uri="{FF2B5EF4-FFF2-40B4-BE49-F238E27FC236}">
                  <a16:creationId xmlns:a16="http://schemas.microsoft.com/office/drawing/2014/main" id="{686B109E-A631-42F0-9675-1FA96B2A14C8}"/>
                </a:ext>
              </a:extLst>
            </p:cNvPr>
            <p:cNvSpPr>
              <a:spLocks noChangeArrowheads="1"/>
            </p:cNvSpPr>
            <p:nvPr/>
          </p:nvSpPr>
          <p:spPr bwMode="auto">
            <a:xfrm>
              <a:off x="691" y="0"/>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80" name="Rectangle 8">
              <a:extLst>
                <a:ext uri="{FF2B5EF4-FFF2-40B4-BE49-F238E27FC236}">
                  <a16:creationId xmlns:a16="http://schemas.microsoft.com/office/drawing/2014/main" id="{38A716AF-1253-4DAB-9610-6CEAE2AB294E}"/>
                </a:ext>
              </a:extLst>
            </p:cNvPr>
            <p:cNvSpPr>
              <a:spLocks noChangeArrowheads="1"/>
            </p:cNvSpPr>
            <p:nvPr/>
          </p:nvSpPr>
          <p:spPr bwMode="auto">
            <a:xfrm>
              <a:off x="1063" y="0"/>
              <a:ext cx="1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81" name="Rectangle 9">
              <a:extLst>
                <a:ext uri="{FF2B5EF4-FFF2-40B4-BE49-F238E27FC236}">
                  <a16:creationId xmlns:a16="http://schemas.microsoft.com/office/drawing/2014/main" id="{B2612EAA-BB4A-400E-A85D-3468BE169EC5}"/>
                </a:ext>
              </a:extLst>
            </p:cNvPr>
            <p:cNvSpPr>
              <a:spLocks noChangeArrowheads="1"/>
            </p:cNvSpPr>
            <p:nvPr/>
          </p:nvSpPr>
          <p:spPr bwMode="auto">
            <a:xfrm>
              <a:off x="1255" y="0"/>
              <a:ext cx="3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800" baseline="0">
                <a:ea typeface="宋体" panose="02010600030101010101" pitchFamily="2" charset="-122"/>
                <a:cs typeface="Times New Roman" panose="02020603050405020304" pitchFamily="18" charset="0"/>
              </a:endParaRPr>
            </a:p>
          </p:txBody>
        </p:sp>
        <p:sp>
          <p:nvSpPr>
            <p:cNvPr id="52282" name="Rectangle 10">
              <a:extLst>
                <a:ext uri="{FF2B5EF4-FFF2-40B4-BE49-F238E27FC236}">
                  <a16:creationId xmlns:a16="http://schemas.microsoft.com/office/drawing/2014/main" id="{17939532-85B7-431D-87A5-F25B3933FBAA}"/>
                </a:ext>
              </a:extLst>
            </p:cNvPr>
            <p:cNvSpPr>
              <a:spLocks noChangeArrowheads="1"/>
            </p:cNvSpPr>
            <p:nvPr/>
          </p:nvSpPr>
          <p:spPr bwMode="auto">
            <a:xfrm>
              <a:off x="1639" y="0"/>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83" name="Rectangle 11">
              <a:extLst>
                <a:ext uri="{FF2B5EF4-FFF2-40B4-BE49-F238E27FC236}">
                  <a16:creationId xmlns:a16="http://schemas.microsoft.com/office/drawing/2014/main" id="{2D73D911-3B3F-4CFA-B542-490AF6ACED8D}"/>
                </a:ext>
              </a:extLst>
            </p:cNvPr>
            <p:cNvSpPr>
              <a:spLocks noChangeArrowheads="1"/>
            </p:cNvSpPr>
            <p:nvPr/>
          </p:nvSpPr>
          <p:spPr bwMode="auto">
            <a:xfrm>
              <a:off x="1819" y="0"/>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000" b="1" baseline="0">
                <a:ea typeface="宋体" panose="02010600030101010101" pitchFamily="2" charset="-122"/>
                <a:cs typeface="Times New Roman" panose="02020603050405020304" pitchFamily="18" charset="0"/>
              </a:endParaRPr>
            </a:p>
          </p:txBody>
        </p:sp>
        <p:sp>
          <p:nvSpPr>
            <p:cNvPr id="52284" name="Rectangle 12">
              <a:extLst>
                <a:ext uri="{FF2B5EF4-FFF2-40B4-BE49-F238E27FC236}">
                  <a16:creationId xmlns:a16="http://schemas.microsoft.com/office/drawing/2014/main" id="{61D5EBBA-AFCC-4B40-9B17-54CDAA7011B5}"/>
                </a:ext>
              </a:extLst>
            </p:cNvPr>
            <p:cNvSpPr>
              <a:spLocks noChangeArrowheads="1"/>
            </p:cNvSpPr>
            <p:nvPr/>
          </p:nvSpPr>
          <p:spPr bwMode="auto">
            <a:xfrm>
              <a:off x="2191" y="0"/>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85" name="Rectangle 13">
              <a:extLst>
                <a:ext uri="{FF2B5EF4-FFF2-40B4-BE49-F238E27FC236}">
                  <a16:creationId xmlns:a16="http://schemas.microsoft.com/office/drawing/2014/main" id="{633B61E1-AFBD-4F6C-B26A-BA293F298459}"/>
                </a:ext>
              </a:extLst>
            </p:cNvPr>
            <p:cNvSpPr>
              <a:spLocks noChangeArrowheads="1"/>
            </p:cNvSpPr>
            <p:nvPr/>
          </p:nvSpPr>
          <p:spPr bwMode="auto">
            <a:xfrm>
              <a:off x="2371" y="0"/>
              <a:ext cx="3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000" b="1" baseline="0">
                <a:ea typeface="宋体" panose="02010600030101010101" pitchFamily="2" charset="-122"/>
                <a:cs typeface="Times New Roman" panose="02020603050405020304" pitchFamily="18" charset="0"/>
              </a:endParaRPr>
            </a:p>
          </p:txBody>
        </p:sp>
        <p:sp>
          <p:nvSpPr>
            <p:cNvPr id="52286" name="Rectangle 14">
              <a:extLst>
                <a:ext uri="{FF2B5EF4-FFF2-40B4-BE49-F238E27FC236}">
                  <a16:creationId xmlns:a16="http://schemas.microsoft.com/office/drawing/2014/main" id="{9061BB73-6432-4C0E-A5F7-178C05922A6C}"/>
                </a:ext>
              </a:extLst>
            </p:cNvPr>
            <p:cNvSpPr>
              <a:spLocks noChangeArrowheads="1"/>
            </p:cNvSpPr>
            <p:nvPr/>
          </p:nvSpPr>
          <p:spPr bwMode="auto">
            <a:xfrm>
              <a:off x="43" y="518"/>
              <a:ext cx="4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X</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87" name="Rectangle 15">
              <a:extLst>
                <a:ext uri="{FF2B5EF4-FFF2-40B4-BE49-F238E27FC236}">
                  <a16:creationId xmlns:a16="http://schemas.microsoft.com/office/drawing/2014/main" id="{556535AB-DFF7-4F58-AF8E-0155DA6BDFB2}"/>
                </a:ext>
              </a:extLst>
            </p:cNvPr>
            <p:cNvSpPr>
              <a:spLocks noChangeArrowheads="1"/>
            </p:cNvSpPr>
            <p:nvPr/>
          </p:nvSpPr>
          <p:spPr bwMode="auto">
            <a:xfrm>
              <a:off x="523" y="518"/>
              <a:ext cx="1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88" name="Rectangle 16">
              <a:extLst>
                <a:ext uri="{FF2B5EF4-FFF2-40B4-BE49-F238E27FC236}">
                  <a16:creationId xmlns:a16="http://schemas.microsoft.com/office/drawing/2014/main" id="{68F1161D-97A0-44F6-9A9F-F1146EEB4493}"/>
                </a:ext>
              </a:extLst>
            </p:cNvPr>
            <p:cNvSpPr>
              <a:spLocks noChangeArrowheads="1"/>
            </p:cNvSpPr>
            <p:nvPr/>
          </p:nvSpPr>
          <p:spPr bwMode="auto">
            <a:xfrm>
              <a:off x="691" y="518"/>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289" name="Rectangle 17">
              <a:extLst>
                <a:ext uri="{FF2B5EF4-FFF2-40B4-BE49-F238E27FC236}">
                  <a16:creationId xmlns:a16="http://schemas.microsoft.com/office/drawing/2014/main" id="{4F918B94-6B4B-4EC6-B8FC-B249DD16D714}"/>
                </a:ext>
              </a:extLst>
            </p:cNvPr>
            <p:cNvSpPr>
              <a:spLocks noChangeArrowheads="1"/>
            </p:cNvSpPr>
            <p:nvPr/>
          </p:nvSpPr>
          <p:spPr bwMode="auto">
            <a:xfrm>
              <a:off x="1063" y="518"/>
              <a:ext cx="1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90" name="Rectangle 18">
              <a:extLst>
                <a:ext uri="{FF2B5EF4-FFF2-40B4-BE49-F238E27FC236}">
                  <a16:creationId xmlns:a16="http://schemas.microsoft.com/office/drawing/2014/main" id="{EDB9D711-CE52-40BD-8F20-DE9DC3E684AB}"/>
                </a:ext>
              </a:extLst>
            </p:cNvPr>
            <p:cNvSpPr>
              <a:spLocks noChangeArrowheads="1"/>
            </p:cNvSpPr>
            <p:nvPr/>
          </p:nvSpPr>
          <p:spPr bwMode="auto">
            <a:xfrm>
              <a:off x="1255" y="518"/>
              <a:ext cx="3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291" name="Rectangle 19">
              <a:extLst>
                <a:ext uri="{FF2B5EF4-FFF2-40B4-BE49-F238E27FC236}">
                  <a16:creationId xmlns:a16="http://schemas.microsoft.com/office/drawing/2014/main" id="{E2728D76-4EC7-47E9-B0A9-E4230025B979}"/>
                </a:ext>
              </a:extLst>
            </p:cNvPr>
            <p:cNvSpPr>
              <a:spLocks noChangeArrowheads="1"/>
            </p:cNvSpPr>
            <p:nvPr/>
          </p:nvSpPr>
          <p:spPr bwMode="auto">
            <a:xfrm>
              <a:off x="1639" y="518"/>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92" name="Rectangle 20">
              <a:extLst>
                <a:ext uri="{FF2B5EF4-FFF2-40B4-BE49-F238E27FC236}">
                  <a16:creationId xmlns:a16="http://schemas.microsoft.com/office/drawing/2014/main" id="{4F262563-0AB6-4BBC-9413-E55B2846534D}"/>
                </a:ext>
              </a:extLst>
            </p:cNvPr>
            <p:cNvSpPr>
              <a:spLocks noChangeArrowheads="1"/>
            </p:cNvSpPr>
            <p:nvPr/>
          </p:nvSpPr>
          <p:spPr bwMode="auto">
            <a:xfrm>
              <a:off x="1819" y="518"/>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293" name="Rectangle 21">
              <a:extLst>
                <a:ext uri="{FF2B5EF4-FFF2-40B4-BE49-F238E27FC236}">
                  <a16:creationId xmlns:a16="http://schemas.microsoft.com/office/drawing/2014/main" id="{368F6A3F-BDA9-4CD6-B01D-09B5232C3733}"/>
                </a:ext>
              </a:extLst>
            </p:cNvPr>
            <p:cNvSpPr>
              <a:spLocks noChangeArrowheads="1"/>
            </p:cNvSpPr>
            <p:nvPr/>
          </p:nvSpPr>
          <p:spPr bwMode="auto">
            <a:xfrm>
              <a:off x="2191" y="518"/>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94" name="Rectangle 22">
              <a:extLst>
                <a:ext uri="{FF2B5EF4-FFF2-40B4-BE49-F238E27FC236}">
                  <a16:creationId xmlns:a16="http://schemas.microsoft.com/office/drawing/2014/main" id="{84AFB4EF-8D83-46D0-A825-7EC2E6113A07}"/>
                </a:ext>
              </a:extLst>
            </p:cNvPr>
            <p:cNvSpPr>
              <a:spLocks noChangeArrowheads="1"/>
            </p:cNvSpPr>
            <p:nvPr/>
          </p:nvSpPr>
          <p:spPr bwMode="auto">
            <a:xfrm>
              <a:off x="2371" y="518"/>
              <a:ext cx="3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295" name="Group 23">
              <a:extLst>
                <a:ext uri="{FF2B5EF4-FFF2-40B4-BE49-F238E27FC236}">
                  <a16:creationId xmlns:a16="http://schemas.microsoft.com/office/drawing/2014/main" id="{996C07B1-CE2E-4DD2-92C3-48B9CF4146DE}"/>
                </a:ext>
              </a:extLst>
            </p:cNvPr>
            <p:cNvGrpSpPr>
              <a:grpSpLocks/>
            </p:cNvGrpSpPr>
            <p:nvPr/>
          </p:nvGrpSpPr>
          <p:grpSpPr bwMode="auto">
            <a:xfrm>
              <a:off x="43" y="1036"/>
              <a:ext cx="480" cy="802"/>
              <a:chOff x="0" y="8252"/>
              <a:chExt cx="480" cy="802"/>
            </a:xfrm>
          </p:grpSpPr>
          <p:sp>
            <p:nvSpPr>
              <p:cNvPr id="52321" name="Rectangle 24">
                <a:extLst>
                  <a:ext uri="{FF2B5EF4-FFF2-40B4-BE49-F238E27FC236}">
                    <a16:creationId xmlns:a16="http://schemas.microsoft.com/office/drawing/2014/main" id="{395BCD90-3E2A-4B00-AEF3-6B8982734100}"/>
                  </a:ext>
                </a:extLst>
              </p:cNvPr>
              <p:cNvSpPr>
                <a:spLocks noChangeArrowheads="1"/>
              </p:cNvSpPr>
              <p:nvPr/>
            </p:nvSpPr>
            <p:spPr bwMode="auto">
              <a:xfrm>
                <a:off x="0" y="8252"/>
                <a:ext cx="48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322" name="Rectangle 25">
                <a:extLst>
                  <a:ext uri="{FF2B5EF4-FFF2-40B4-BE49-F238E27FC236}">
                    <a16:creationId xmlns:a16="http://schemas.microsoft.com/office/drawing/2014/main" id="{D93BF9D1-D42A-44B7-9A44-314CA4CE57F5}"/>
                  </a:ext>
                </a:extLst>
              </p:cNvPr>
              <p:cNvSpPr>
                <a:spLocks noChangeArrowheads="1"/>
              </p:cNvSpPr>
              <p:nvPr/>
            </p:nvSpPr>
            <p:spPr bwMode="auto">
              <a:xfrm>
                <a:off x="0" y="8252"/>
                <a:ext cx="480" cy="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 Y</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sp>
          <p:nvSpPr>
            <p:cNvPr id="52296" name="Rectangle 26">
              <a:extLst>
                <a:ext uri="{FF2B5EF4-FFF2-40B4-BE49-F238E27FC236}">
                  <a16:creationId xmlns:a16="http://schemas.microsoft.com/office/drawing/2014/main" id="{B1231EF9-CDD0-4E8E-A3FB-D9EA8B696625}"/>
                </a:ext>
              </a:extLst>
            </p:cNvPr>
            <p:cNvSpPr>
              <a:spLocks noChangeArrowheads="1"/>
            </p:cNvSpPr>
            <p:nvPr/>
          </p:nvSpPr>
          <p:spPr bwMode="auto">
            <a:xfrm>
              <a:off x="523" y="1036"/>
              <a:ext cx="1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297" name="Group 27">
              <a:extLst>
                <a:ext uri="{FF2B5EF4-FFF2-40B4-BE49-F238E27FC236}">
                  <a16:creationId xmlns:a16="http://schemas.microsoft.com/office/drawing/2014/main" id="{49C6C782-1FB7-46DC-81C3-3173224C3FE6}"/>
                </a:ext>
              </a:extLst>
            </p:cNvPr>
            <p:cNvGrpSpPr>
              <a:grpSpLocks/>
            </p:cNvGrpSpPr>
            <p:nvPr/>
          </p:nvGrpSpPr>
          <p:grpSpPr bwMode="auto">
            <a:xfrm>
              <a:off x="691" y="1036"/>
              <a:ext cx="373" cy="921"/>
              <a:chOff x="0" y="9154"/>
              <a:chExt cx="373" cy="921"/>
            </a:xfrm>
          </p:grpSpPr>
          <p:sp>
            <p:nvSpPr>
              <p:cNvPr id="52319" name="Rectangle 28">
                <a:extLst>
                  <a:ext uri="{FF2B5EF4-FFF2-40B4-BE49-F238E27FC236}">
                    <a16:creationId xmlns:a16="http://schemas.microsoft.com/office/drawing/2014/main" id="{88E4C325-2000-4DD8-A3CE-6EFB6E013082}"/>
                  </a:ext>
                </a:extLst>
              </p:cNvPr>
              <p:cNvSpPr>
                <a:spLocks noChangeArrowheads="1"/>
              </p:cNvSpPr>
              <p:nvPr/>
            </p:nvSpPr>
            <p:spPr bwMode="auto">
              <a:xfrm>
                <a:off x="0" y="9154"/>
                <a:ext cx="37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320" name="Rectangle 29">
                <a:extLst>
                  <a:ext uri="{FF2B5EF4-FFF2-40B4-BE49-F238E27FC236}">
                    <a16:creationId xmlns:a16="http://schemas.microsoft.com/office/drawing/2014/main" id="{D41375F1-B1D4-471B-B57B-586298152904}"/>
                  </a:ext>
                </a:extLst>
              </p:cNvPr>
              <p:cNvSpPr>
                <a:spLocks noChangeArrowheads="1"/>
              </p:cNvSpPr>
              <p:nvPr/>
            </p:nvSpPr>
            <p:spPr bwMode="auto">
              <a:xfrm>
                <a:off x="0" y="9154"/>
                <a:ext cx="373"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grpSp>
        <p:sp>
          <p:nvSpPr>
            <p:cNvPr id="52298" name="Rectangle 30">
              <a:extLst>
                <a:ext uri="{FF2B5EF4-FFF2-40B4-BE49-F238E27FC236}">
                  <a16:creationId xmlns:a16="http://schemas.microsoft.com/office/drawing/2014/main" id="{0533EB45-0E9D-44D1-B93A-C8F251AACD5B}"/>
                </a:ext>
              </a:extLst>
            </p:cNvPr>
            <p:cNvSpPr>
              <a:spLocks noChangeArrowheads="1"/>
            </p:cNvSpPr>
            <p:nvPr/>
          </p:nvSpPr>
          <p:spPr bwMode="auto">
            <a:xfrm>
              <a:off x="1063" y="1036"/>
              <a:ext cx="1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299" name="Group 31">
              <a:extLst>
                <a:ext uri="{FF2B5EF4-FFF2-40B4-BE49-F238E27FC236}">
                  <a16:creationId xmlns:a16="http://schemas.microsoft.com/office/drawing/2014/main" id="{72CE4C6F-D48C-45E9-AE0F-5DDE32805DCE}"/>
                </a:ext>
              </a:extLst>
            </p:cNvPr>
            <p:cNvGrpSpPr>
              <a:grpSpLocks/>
            </p:cNvGrpSpPr>
            <p:nvPr/>
          </p:nvGrpSpPr>
          <p:grpSpPr bwMode="auto">
            <a:xfrm>
              <a:off x="1254" y="1036"/>
              <a:ext cx="386" cy="802"/>
              <a:chOff x="-1" y="10056"/>
              <a:chExt cx="386" cy="802"/>
            </a:xfrm>
          </p:grpSpPr>
          <p:sp>
            <p:nvSpPr>
              <p:cNvPr id="52317" name="Rectangle 32">
                <a:extLst>
                  <a:ext uri="{FF2B5EF4-FFF2-40B4-BE49-F238E27FC236}">
                    <a16:creationId xmlns:a16="http://schemas.microsoft.com/office/drawing/2014/main" id="{52E7AAAA-4F1E-42C7-B5B7-D24DA65E97CF}"/>
                  </a:ext>
                </a:extLst>
              </p:cNvPr>
              <p:cNvSpPr>
                <a:spLocks noChangeArrowheads="1"/>
              </p:cNvSpPr>
              <p:nvPr/>
            </p:nvSpPr>
            <p:spPr bwMode="auto">
              <a:xfrm>
                <a:off x="0" y="10056"/>
                <a:ext cx="384"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318" name="Rectangle 33">
                <a:extLst>
                  <a:ext uri="{FF2B5EF4-FFF2-40B4-BE49-F238E27FC236}">
                    <a16:creationId xmlns:a16="http://schemas.microsoft.com/office/drawing/2014/main" id="{101C0C5D-933E-4F0A-B09B-6B076F36144A}"/>
                  </a:ext>
                </a:extLst>
              </p:cNvPr>
              <p:cNvSpPr>
                <a:spLocks noChangeArrowheads="1"/>
              </p:cNvSpPr>
              <p:nvPr/>
            </p:nvSpPr>
            <p:spPr bwMode="auto">
              <a:xfrm>
                <a:off x="-1" y="10056"/>
                <a:ext cx="386" cy="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sp>
          <p:nvSpPr>
            <p:cNvPr id="52300" name="Rectangle 34">
              <a:extLst>
                <a:ext uri="{FF2B5EF4-FFF2-40B4-BE49-F238E27FC236}">
                  <a16:creationId xmlns:a16="http://schemas.microsoft.com/office/drawing/2014/main" id="{A21F7745-C1BB-45DC-B499-28D8650BAEE6}"/>
                </a:ext>
              </a:extLst>
            </p:cNvPr>
            <p:cNvSpPr>
              <a:spLocks noChangeArrowheads="1"/>
            </p:cNvSpPr>
            <p:nvPr/>
          </p:nvSpPr>
          <p:spPr bwMode="auto">
            <a:xfrm>
              <a:off x="1639" y="1036"/>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301" name="Group 35">
              <a:extLst>
                <a:ext uri="{FF2B5EF4-FFF2-40B4-BE49-F238E27FC236}">
                  <a16:creationId xmlns:a16="http://schemas.microsoft.com/office/drawing/2014/main" id="{A0238B9D-AE86-4A55-9CE5-7022E41BDCAD}"/>
                </a:ext>
              </a:extLst>
            </p:cNvPr>
            <p:cNvGrpSpPr>
              <a:grpSpLocks/>
            </p:cNvGrpSpPr>
            <p:nvPr/>
          </p:nvGrpSpPr>
          <p:grpSpPr bwMode="auto">
            <a:xfrm>
              <a:off x="1819" y="1036"/>
              <a:ext cx="373" cy="802"/>
              <a:chOff x="0" y="10958"/>
              <a:chExt cx="373" cy="802"/>
            </a:xfrm>
          </p:grpSpPr>
          <p:sp>
            <p:nvSpPr>
              <p:cNvPr id="52315" name="Rectangle 36">
                <a:extLst>
                  <a:ext uri="{FF2B5EF4-FFF2-40B4-BE49-F238E27FC236}">
                    <a16:creationId xmlns:a16="http://schemas.microsoft.com/office/drawing/2014/main" id="{22D85B2C-89F7-47E7-A085-F9556CCFA184}"/>
                  </a:ext>
                </a:extLst>
              </p:cNvPr>
              <p:cNvSpPr>
                <a:spLocks noChangeArrowheads="1"/>
              </p:cNvSpPr>
              <p:nvPr/>
            </p:nvSpPr>
            <p:spPr bwMode="auto">
              <a:xfrm>
                <a:off x="0" y="10958"/>
                <a:ext cx="37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316" name="Rectangle 37">
                <a:extLst>
                  <a:ext uri="{FF2B5EF4-FFF2-40B4-BE49-F238E27FC236}">
                    <a16:creationId xmlns:a16="http://schemas.microsoft.com/office/drawing/2014/main" id="{3C692DF1-189D-43F2-B867-6A910A3C0AED}"/>
                  </a:ext>
                </a:extLst>
              </p:cNvPr>
              <p:cNvSpPr>
                <a:spLocks noChangeArrowheads="1"/>
              </p:cNvSpPr>
              <p:nvPr/>
            </p:nvSpPr>
            <p:spPr bwMode="auto">
              <a:xfrm>
                <a:off x="1" y="10958"/>
                <a:ext cx="372" cy="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sp>
          <p:nvSpPr>
            <p:cNvPr id="52302" name="Rectangle 38">
              <a:extLst>
                <a:ext uri="{FF2B5EF4-FFF2-40B4-BE49-F238E27FC236}">
                  <a16:creationId xmlns:a16="http://schemas.microsoft.com/office/drawing/2014/main" id="{B9C5F771-23B8-47A6-A6C9-7675DB04924A}"/>
                </a:ext>
              </a:extLst>
            </p:cNvPr>
            <p:cNvSpPr>
              <a:spLocks noChangeArrowheads="1"/>
            </p:cNvSpPr>
            <p:nvPr/>
          </p:nvSpPr>
          <p:spPr bwMode="auto">
            <a:xfrm>
              <a:off x="2191" y="1036"/>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303" name="Group 39">
              <a:extLst>
                <a:ext uri="{FF2B5EF4-FFF2-40B4-BE49-F238E27FC236}">
                  <a16:creationId xmlns:a16="http://schemas.microsoft.com/office/drawing/2014/main" id="{F694A9AB-AF66-48D0-829C-0D1C9887A39D}"/>
                </a:ext>
              </a:extLst>
            </p:cNvPr>
            <p:cNvGrpSpPr>
              <a:grpSpLocks/>
            </p:cNvGrpSpPr>
            <p:nvPr/>
          </p:nvGrpSpPr>
          <p:grpSpPr bwMode="auto">
            <a:xfrm>
              <a:off x="2371" y="1036"/>
              <a:ext cx="360" cy="921"/>
              <a:chOff x="0" y="11860"/>
              <a:chExt cx="360" cy="921"/>
            </a:xfrm>
          </p:grpSpPr>
          <p:sp>
            <p:nvSpPr>
              <p:cNvPr id="52313" name="Rectangle 40">
                <a:extLst>
                  <a:ext uri="{FF2B5EF4-FFF2-40B4-BE49-F238E27FC236}">
                    <a16:creationId xmlns:a16="http://schemas.microsoft.com/office/drawing/2014/main" id="{71DF6C9B-0545-4844-94BE-C8C40CB70790}"/>
                  </a:ext>
                </a:extLst>
              </p:cNvPr>
              <p:cNvSpPr>
                <a:spLocks noChangeArrowheads="1"/>
              </p:cNvSpPr>
              <p:nvPr/>
            </p:nvSpPr>
            <p:spPr bwMode="auto">
              <a:xfrm>
                <a:off x="0" y="11860"/>
                <a:ext cx="36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314" name="Rectangle 41">
                <a:extLst>
                  <a:ext uri="{FF2B5EF4-FFF2-40B4-BE49-F238E27FC236}">
                    <a16:creationId xmlns:a16="http://schemas.microsoft.com/office/drawing/2014/main" id="{770ABA09-38CB-413E-AF24-0EF57746F7A8}"/>
                  </a:ext>
                </a:extLst>
              </p:cNvPr>
              <p:cNvSpPr>
                <a:spLocks noChangeArrowheads="1"/>
              </p:cNvSpPr>
              <p:nvPr/>
            </p:nvSpPr>
            <p:spPr bwMode="auto">
              <a:xfrm>
                <a:off x="0" y="11860"/>
                <a:ext cx="360"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grpSp>
        <p:sp>
          <p:nvSpPr>
            <p:cNvPr id="52304" name="Rectangle 42">
              <a:extLst>
                <a:ext uri="{FF2B5EF4-FFF2-40B4-BE49-F238E27FC236}">
                  <a16:creationId xmlns:a16="http://schemas.microsoft.com/office/drawing/2014/main" id="{D5B0B554-15D8-4ABA-90AD-6B3967AD325F}"/>
                </a:ext>
              </a:extLst>
            </p:cNvPr>
            <p:cNvSpPr>
              <a:spLocks noChangeArrowheads="1"/>
            </p:cNvSpPr>
            <p:nvPr/>
          </p:nvSpPr>
          <p:spPr bwMode="auto">
            <a:xfrm>
              <a:off x="43" y="1554"/>
              <a:ext cx="4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dirty="0">
                  <a:ea typeface="宋体" panose="02010600030101010101" pitchFamily="2" charset="-122"/>
                  <a:cs typeface="Times New Roman" panose="02020603050405020304" pitchFamily="18" charset="0"/>
                </a:rPr>
                <a:t>B</a:t>
              </a:r>
              <a:r>
                <a:rPr lang="zh-CN" altLang="en-US" sz="2800" b="1" baseline="0">
                  <a:ea typeface="宋体" panose="02010600030101010101" pitchFamily="2" charset="-122"/>
                  <a:cs typeface="Times New Roman" panose="02020603050405020304" pitchFamily="18" charset="0"/>
                </a:rPr>
                <a:t> </a:t>
              </a:r>
              <a:r>
                <a:rPr lang="en-US" altLang="zh-CN" sz="2800" b="1" baseline="0">
                  <a:ea typeface="宋体" panose="02010600030101010101" pitchFamily="2" charset="-122"/>
                  <a:cs typeface="Times New Roman" panose="02020603050405020304" pitchFamily="18" charset="0"/>
                </a:rPr>
                <a:t>S</a:t>
              </a:r>
            </a:p>
            <a:p>
              <a:pPr algn="r">
                <a:spcBef>
                  <a:spcPct val="0"/>
                </a:spcBef>
                <a:buClrTx/>
                <a:buFontTx/>
                <a:buNone/>
              </a:pPr>
              <a:endParaRPr lang="en-US" altLang="zh-CN" sz="2000" baseline="0" dirty="0">
                <a:ea typeface="宋体" panose="02010600030101010101" pitchFamily="2" charset="-122"/>
                <a:cs typeface="Times New Roman" panose="02020603050405020304" pitchFamily="18" charset="0"/>
              </a:endParaRPr>
            </a:p>
          </p:txBody>
        </p:sp>
        <p:sp>
          <p:nvSpPr>
            <p:cNvPr id="52305" name="Rectangle 43">
              <a:extLst>
                <a:ext uri="{FF2B5EF4-FFF2-40B4-BE49-F238E27FC236}">
                  <a16:creationId xmlns:a16="http://schemas.microsoft.com/office/drawing/2014/main" id="{D80D2B1B-1C66-4813-9182-701631D31FAF}"/>
                </a:ext>
              </a:extLst>
            </p:cNvPr>
            <p:cNvSpPr>
              <a:spLocks noChangeArrowheads="1"/>
            </p:cNvSpPr>
            <p:nvPr/>
          </p:nvSpPr>
          <p:spPr bwMode="auto">
            <a:xfrm>
              <a:off x="523" y="1554"/>
              <a:ext cx="1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306" name="Rectangle 44">
              <a:extLst>
                <a:ext uri="{FF2B5EF4-FFF2-40B4-BE49-F238E27FC236}">
                  <a16:creationId xmlns:a16="http://schemas.microsoft.com/office/drawing/2014/main" id="{4BA95A6D-3428-4DBA-AEC1-DD59D0B33848}"/>
                </a:ext>
              </a:extLst>
            </p:cNvPr>
            <p:cNvSpPr>
              <a:spLocks noChangeArrowheads="1"/>
            </p:cNvSpPr>
            <p:nvPr/>
          </p:nvSpPr>
          <p:spPr bwMode="auto">
            <a:xfrm>
              <a:off x="691" y="1554"/>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dirty="0">
                  <a:ea typeface="宋体" panose="02010600030101010101" pitchFamily="2" charset="-122"/>
                  <a:cs typeface="Times New Roman" panose="02020603050405020304" pitchFamily="18" charset="0"/>
                </a:rPr>
                <a:t>1</a:t>
              </a:r>
              <a:r>
                <a:rPr lang="zh-CN" altLang="en-US" sz="2800" b="1" baseline="0" dirty="0">
                  <a:ea typeface="宋体" panose="02010600030101010101" pitchFamily="2" charset="-122"/>
                  <a:cs typeface="Times New Roman" panose="02020603050405020304" pitchFamily="18" charset="0"/>
                </a:rPr>
                <a:t> </a:t>
              </a:r>
              <a:r>
                <a:rPr lang="en-US" altLang="zh-CN" sz="2800" b="1" baseline="0" dirty="0">
                  <a:ea typeface="宋体" panose="02010600030101010101" pitchFamily="2" charset="-122"/>
                  <a:cs typeface="Times New Roman" panose="02020603050405020304" pitchFamily="18" charset="0"/>
                </a:rPr>
                <a:t>1</a:t>
              </a:r>
              <a:endParaRPr lang="en-US" altLang="zh-CN" sz="2000" b="1" baseline="0" dirty="0">
                <a:ea typeface="宋体" panose="02010600030101010101" pitchFamily="2" charset="-122"/>
                <a:cs typeface="Times New Roman" panose="02020603050405020304" pitchFamily="18" charset="0"/>
              </a:endParaRPr>
            </a:p>
          </p:txBody>
        </p:sp>
        <p:sp>
          <p:nvSpPr>
            <p:cNvPr id="52307" name="Rectangle 45">
              <a:extLst>
                <a:ext uri="{FF2B5EF4-FFF2-40B4-BE49-F238E27FC236}">
                  <a16:creationId xmlns:a16="http://schemas.microsoft.com/office/drawing/2014/main" id="{0A886245-B192-4B1D-8B12-FD9FF8CB325B}"/>
                </a:ext>
              </a:extLst>
            </p:cNvPr>
            <p:cNvSpPr>
              <a:spLocks noChangeArrowheads="1"/>
            </p:cNvSpPr>
            <p:nvPr/>
          </p:nvSpPr>
          <p:spPr bwMode="auto">
            <a:xfrm>
              <a:off x="1063" y="1554"/>
              <a:ext cx="1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308" name="Rectangle 46">
              <a:extLst>
                <a:ext uri="{FF2B5EF4-FFF2-40B4-BE49-F238E27FC236}">
                  <a16:creationId xmlns:a16="http://schemas.microsoft.com/office/drawing/2014/main" id="{F078DFF4-1FCE-43C8-AEBD-E1E796ABD876}"/>
                </a:ext>
              </a:extLst>
            </p:cNvPr>
            <p:cNvSpPr>
              <a:spLocks noChangeArrowheads="1"/>
            </p:cNvSpPr>
            <p:nvPr/>
          </p:nvSpPr>
          <p:spPr bwMode="auto">
            <a:xfrm>
              <a:off x="1255" y="1554"/>
              <a:ext cx="3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1 0</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309" name="Rectangle 47">
              <a:extLst>
                <a:ext uri="{FF2B5EF4-FFF2-40B4-BE49-F238E27FC236}">
                  <a16:creationId xmlns:a16="http://schemas.microsoft.com/office/drawing/2014/main" id="{7721285E-924E-40B5-AEEA-8BB1654C1E35}"/>
                </a:ext>
              </a:extLst>
            </p:cNvPr>
            <p:cNvSpPr>
              <a:spLocks noChangeArrowheads="1"/>
            </p:cNvSpPr>
            <p:nvPr/>
          </p:nvSpPr>
          <p:spPr bwMode="auto">
            <a:xfrm>
              <a:off x="1639" y="1554"/>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310" name="Rectangle 48">
              <a:extLst>
                <a:ext uri="{FF2B5EF4-FFF2-40B4-BE49-F238E27FC236}">
                  <a16:creationId xmlns:a16="http://schemas.microsoft.com/office/drawing/2014/main" id="{03E4B9F4-783C-486F-A3A9-DC977DDB53DC}"/>
                </a:ext>
              </a:extLst>
            </p:cNvPr>
            <p:cNvSpPr>
              <a:spLocks noChangeArrowheads="1"/>
            </p:cNvSpPr>
            <p:nvPr/>
          </p:nvSpPr>
          <p:spPr bwMode="auto">
            <a:xfrm>
              <a:off x="1819" y="1554"/>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0 0</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311" name="Rectangle 49">
              <a:extLst>
                <a:ext uri="{FF2B5EF4-FFF2-40B4-BE49-F238E27FC236}">
                  <a16:creationId xmlns:a16="http://schemas.microsoft.com/office/drawing/2014/main" id="{9A05623A-FCC0-4B09-A088-B2F7530F9EB9}"/>
                </a:ext>
              </a:extLst>
            </p:cNvPr>
            <p:cNvSpPr>
              <a:spLocks noChangeArrowheads="1"/>
            </p:cNvSpPr>
            <p:nvPr/>
          </p:nvSpPr>
          <p:spPr bwMode="auto">
            <a:xfrm>
              <a:off x="2191" y="1554"/>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312" name="Rectangle 50">
              <a:extLst>
                <a:ext uri="{FF2B5EF4-FFF2-40B4-BE49-F238E27FC236}">
                  <a16:creationId xmlns:a16="http://schemas.microsoft.com/office/drawing/2014/main" id="{907AF6B9-216D-4B9D-9B45-05C30BC3A469}"/>
                </a:ext>
              </a:extLst>
            </p:cNvPr>
            <p:cNvSpPr>
              <a:spLocks noChangeArrowheads="1"/>
            </p:cNvSpPr>
            <p:nvPr/>
          </p:nvSpPr>
          <p:spPr bwMode="auto">
            <a:xfrm>
              <a:off x="2371" y="1554"/>
              <a:ext cx="3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1 1</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grpSp>
      <p:grpSp>
        <p:nvGrpSpPr>
          <p:cNvPr id="316467" name="Group 51">
            <a:extLst>
              <a:ext uri="{FF2B5EF4-FFF2-40B4-BE49-F238E27FC236}">
                <a16:creationId xmlns:a16="http://schemas.microsoft.com/office/drawing/2014/main" id="{67C715F7-9F9B-4374-A567-FEF5953ADD40}"/>
              </a:ext>
            </a:extLst>
          </p:cNvPr>
          <p:cNvGrpSpPr>
            <a:grpSpLocks/>
          </p:cNvGrpSpPr>
          <p:nvPr/>
        </p:nvGrpSpPr>
        <p:grpSpPr bwMode="auto">
          <a:xfrm>
            <a:off x="4792663" y="2119314"/>
            <a:ext cx="5480050" cy="2130425"/>
            <a:chOff x="43" y="0"/>
            <a:chExt cx="2688" cy="2072"/>
          </a:xfrm>
        </p:grpSpPr>
        <p:sp>
          <p:nvSpPr>
            <p:cNvPr id="52231" name="Rectangle 52">
              <a:extLst>
                <a:ext uri="{FF2B5EF4-FFF2-40B4-BE49-F238E27FC236}">
                  <a16:creationId xmlns:a16="http://schemas.microsoft.com/office/drawing/2014/main" id="{AA167569-4B83-4C9C-BA17-70E7521A5831}"/>
                </a:ext>
              </a:extLst>
            </p:cNvPr>
            <p:cNvSpPr>
              <a:spLocks noChangeArrowheads="1"/>
            </p:cNvSpPr>
            <p:nvPr/>
          </p:nvSpPr>
          <p:spPr bwMode="auto">
            <a:xfrm>
              <a:off x="43" y="0"/>
              <a:ext cx="4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Z</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32" name="Rectangle 53">
              <a:extLst>
                <a:ext uri="{FF2B5EF4-FFF2-40B4-BE49-F238E27FC236}">
                  <a16:creationId xmlns:a16="http://schemas.microsoft.com/office/drawing/2014/main" id="{6A03578A-4FCD-4863-8D09-A5E36E9D9D33}"/>
                </a:ext>
              </a:extLst>
            </p:cNvPr>
            <p:cNvSpPr>
              <a:spLocks noChangeArrowheads="1"/>
            </p:cNvSpPr>
            <p:nvPr/>
          </p:nvSpPr>
          <p:spPr bwMode="auto">
            <a:xfrm>
              <a:off x="523" y="0"/>
              <a:ext cx="1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33" name="Rectangle 54">
              <a:extLst>
                <a:ext uri="{FF2B5EF4-FFF2-40B4-BE49-F238E27FC236}">
                  <a16:creationId xmlns:a16="http://schemas.microsoft.com/office/drawing/2014/main" id="{955D765C-B842-43A2-BE51-E9A1E29CC77D}"/>
                </a:ext>
              </a:extLst>
            </p:cNvPr>
            <p:cNvSpPr>
              <a:spLocks noChangeArrowheads="1"/>
            </p:cNvSpPr>
            <p:nvPr/>
          </p:nvSpPr>
          <p:spPr bwMode="auto">
            <a:xfrm>
              <a:off x="691" y="0"/>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34" name="Rectangle 55">
              <a:extLst>
                <a:ext uri="{FF2B5EF4-FFF2-40B4-BE49-F238E27FC236}">
                  <a16:creationId xmlns:a16="http://schemas.microsoft.com/office/drawing/2014/main" id="{978416EE-61C1-4FA7-969F-34722DBEBAED}"/>
                </a:ext>
              </a:extLst>
            </p:cNvPr>
            <p:cNvSpPr>
              <a:spLocks noChangeArrowheads="1"/>
            </p:cNvSpPr>
            <p:nvPr/>
          </p:nvSpPr>
          <p:spPr bwMode="auto">
            <a:xfrm>
              <a:off x="1063" y="0"/>
              <a:ext cx="1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35" name="Rectangle 56">
              <a:extLst>
                <a:ext uri="{FF2B5EF4-FFF2-40B4-BE49-F238E27FC236}">
                  <a16:creationId xmlns:a16="http://schemas.microsoft.com/office/drawing/2014/main" id="{ED0C6734-1ED4-4695-AA50-40C64671BE66}"/>
                </a:ext>
              </a:extLst>
            </p:cNvPr>
            <p:cNvSpPr>
              <a:spLocks noChangeArrowheads="1"/>
            </p:cNvSpPr>
            <p:nvPr/>
          </p:nvSpPr>
          <p:spPr bwMode="auto">
            <a:xfrm>
              <a:off x="1255" y="0"/>
              <a:ext cx="3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800" baseline="0">
                <a:ea typeface="宋体" panose="02010600030101010101" pitchFamily="2" charset="-122"/>
                <a:cs typeface="Times New Roman" panose="02020603050405020304" pitchFamily="18" charset="0"/>
              </a:endParaRPr>
            </a:p>
          </p:txBody>
        </p:sp>
        <p:sp>
          <p:nvSpPr>
            <p:cNvPr id="52236" name="Rectangle 57">
              <a:extLst>
                <a:ext uri="{FF2B5EF4-FFF2-40B4-BE49-F238E27FC236}">
                  <a16:creationId xmlns:a16="http://schemas.microsoft.com/office/drawing/2014/main" id="{6505F0C3-A56C-46C6-8560-4F6CEBD9AE48}"/>
                </a:ext>
              </a:extLst>
            </p:cNvPr>
            <p:cNvSpPr>
              <a:spLocks noChangeArrowheads="1"/>
            </p:cNvSpPr>
            <p:nvPr/>
          </p:nvSpPr>
          <p:spPr bwMode="auto">
            <a:xfrm>
              <a:off x="1639" y="0"/>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37" name="Rectangle 58">
              <a:extLst>
                <a:ext uri="{FF2B5EF4-FFF2-40B4-BE49-F238E27FC236}">
                  <a16:creationId xmlns:a16="http://schemas.microsoft.com/office/drawing/2014/main" id="{2FDE198A-0BED-4B13-A7D9-D30D9C11057D}"/>
                </a:ext>
              </a:extLst>
            </p:cNvPr>
            <p:cNvSpPr>
              <a:spLocks noChangeArrowheads="1"/>
            </p:cNvSpPr>
            <p:nvPr/>
          </p:nvSpPr>
          <p:spPr bwMode="auto">
            <a:xfrm>
              <a:off x="1819" y="0"/>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000" b="1" baseline="0">
                <a:ea typeface="宋体" panose="02010600030101010101" pitchFamily="2" charset="-122"/>
                <a:cs typeface="Times New Roman" panose="02020603050405020304" pitchFamily="18" charset="0"/>
              </a:endParaRPr>
            </a:p>
          </p:txBody>
        </p:sp>
        <p:sp>
          <p:nvSpPr>
            <p:cNvPr id="52238" name="Rectangle 59">
              <a:extLst>
                <a:ext uri="{FF2B5EF4-FFF2-40B4-BE49-F238E27FC236}">
                  <a16:creationId xmlns:a16="http://schemas.microsoft.com/office/drawing/2014/main" id="{F81E3581-306C-4D51-A54B-8C4F2FC7C4D5}"/>
                </a:ext>
              </a:extLst>
            </p:cNvPr>
            <p:cNvSpPr>
              <a:spLocks noChangeArrowheads="1"/>
            </p:cNvSpPr>
            <p:nvPr/>
          </p:nvSpPr>
          <p:spPr bwMode="auto">
            <a:xfrm>
              <a:off x="2191" y="0"/>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39" name="Rectangle 60">
              <a:extLst>
                <a:ext uri="{FF2B5EF4-FFF2-40B4-BE49-F238E27FC236}">
                  <a16:creationId xmlns:a16="http://schemas.microsoft.com/office/drawing/2014/main" id="{83D5267C-500C-43E1-8C9C-3C74B709C794}"/>
                </a:ext>
              </a:extLst>
            </p:cNvPr>
            <p:cNvSpPr>
              <a:spLocks noChangeArrowheads="1"/>
            </p:cNvSpPr>
            <p:nvPr/>
          </p:nvSpPr>
          <p:spPr bwMode="auto">
            <a:xfrm>
              <a:off x="2371" y="0"/>
              <a:ext cx="3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000" b="1" baseline="0">
                <a:ea typeface="宋体" panose="02010600030101010101" pitchFamily="2" charset="-122"/>
                <a:cs typeface="Times New Roman" panose="02020603050405020304" pitchFamily="18" charset="0"/>
              </a:endParaRPr>
            </a:p>
          </p:txBody>
        </p:sp>
        <p:sp>
          <p:nvSpPr>
            <p:cNvPr id="52240" name="Rectangle 61">
              <a:extLst>
                <a:ext uri="{FF2B5EF4-FFF2-40B4-BE49-F238E27FC236}">
                  <a16:creationId xmlns:a16="http://schemas.microsoft.com/office/drawing/2014/main" id="{6DEE7A00-4C28-4D99-91F5-CDAC46CB704F}"/>
                </a:ext>
              </a:extLst>
            </p:cNvPr>
            <p:cNvSpPr>
              <a:spLocks noChangeArrowheads="1"/>
            </p:cNvSpPr>
            <p:nvPr/>
          </p:nvSpPr>
          <p:spPr bwMode="auto">
            <a:xfrm>
              <a:off x="43" y="518"/>
              <a:ext cx="4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X</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41" name="Rectangle 62">
              <a:extLst>
                <a:ext uri="{FF2B5EF4-FFF2-40B4-BE49-F238E27FC236}">
                  <a16:creationId xmlns:a16="http://schemas.microsoft.com/office/drawing/2014/main" id="{D1708DE5-E23E-43A8-BDBE-9C94CFE01E53}"/>
                </a:ext>
              </a:extLst>
            </p:cNvPr>
            <p:cNvSpPr>
              <a:spLocks noChangeArrowheads="1"/>
            </p:cNvSpPr>
            <p:nvPr/>
          </p:nvSpPr>
          <p:spPr bwMode="auto">
            <a:xfrm>
              <a:off x="523" y="518"/>
              <a:ext cx="1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42" name="Rectangle 63">
              <a:extLst>
                <a:ext uri="{FF2B5EF4-FFF2-40B4-BE49-F238E27FC236}">
                  <a16:creationId xmlns:a16="http://schemas.microsoft.com/office/drawing/2014/main" id="{D2DDD722-CFB1-4FE3-B1E3-A0AA84E1D630}"/>
                </a:ext>
              </a:extLst>
            </p:cNvPr>
            <p:cNvSpPr>
              <a:spLocks noChangeArrowheads="1"/>
            </p:cNvSpPr>
            <p:nvPr/>
          </p:nvSpPr>
          <p:spPr bwMode="auto">
            <a:xfrm>
              <a:off x="691" y="518"/>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243" name="Rectangle 64">
              <a:extLst>
                <a:ext uri="{FF2B5EF4-FFF2-40B4-BE49-F238E27FC236}">
                  <a16:creationId xmlns:a16="http://schemas.microsoft.com/office/drawing/2014/main" id="{31C5DD2D-96F3-42E2-8BE3-C205E5DA8271}"/>
                </a:ext>
              </a:extLst>
            </p:cNvPr>
            <p:cNvSpPr>
              <a:spLocks noChangeArrowheads="1"/>
            </p:cNvSpPr>
            <p:nvPr/>
          </p:nvSpPr>
          <p:spPr bwMode="auto">
            <a:xfrm>
              <a:off x="1063" y="518"/>
              <a:ext cx="1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44" name="Rectangle 65">
              <a:extLst>
                <a:ext uri="{FF2B5EF4-FFF2-40B4-BE49-F238E27FC236}">
                  <a16:creationId xmlns:a16="http://schemas.microsoft.com/office/drawing/2014/main" id="{9C2148E2-05DE-4F61-AFD8-8BF86D744B36}"/>
                </a:ext>
              </a:extLst>
            </p:cNvPr>
            <p:cNvSpPr>
              <a:spLocks noChangeArrowheads="1"/>
            </p:cNvSpPr>
            <p:nvPr/>
          </p:nvSpPr>
          <p:spPr bwMode="auto">
            <a:xfrm>
              <a:off x="1255" y="518"/>
              <a:ext cx="3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245" name="Rectangle 66">
              <a:extLst>
                <a:ext uri="{FF2B5EF4-FFF2-40B4-BE49-F238E27FC236}">
                  <a16:creationId xmlns:a16="http://schemas.microsoft.com/office/drawing/2014/main" id="{78939203-1B85-494E-964C-1A31E76CC061}"/>
                </a:ext>
              </a:extLst>
            </p:cNvPr>
            <p:cNvSpPr>
              <a:spLocks noChangeArrowheads="1"/>
            </p:cNvSpPr>
            <p:nvPr/>
          </p:nvSpPr>
          <p:spPr bwMode="auto">
            <a:xfrm>
              <a:off x="1639" y="518"/>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46" name="Rectangle 67">
              <a:extLst>
                <a:ext uri="{FF2B5EF4-FFF2-40B4-BE49-F238E27FC236}">
                  <a16:creationId xmlns:a16="http://schemas.microsoft.com/office/drawing/2014/main" id="{1FA333BE-D432-4AB8-983C-D3293B941F27}"/>
                </a:ext>
              </a:extLst>
            </p:cNvPr>
            <p:cNvSpPr>
              <a:spLocks noChangeArrowheads="1"/>
            </p:cNvSpPr>
            <p:nvPr/>
          </p:nvSpPr>
          <p:spPr bwMode="auto">
            <a:xfrm>
              <a:off x="1819" y="518"/>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247" name="Rectangle 68">
              <a:extLst>
                <a:ext uri="{FF2B5EF4-FFF2-40B4-BE49-F238E27FC236}">
                  <a16:creationId xmlns:a16="http://schemas.microsoft.com/office/drawing/2014/main" id="{95E07E75-3396-42EB-8FA2-E71BDA292185}"/>
                </a:ext>
              </a:extLst>
            </p:cNvPr>
            <p:cNvSpPr>
              <a:spLocks noChangeArrowheads="1"/>
            </p:cNvSpPr>
            <p:nvPr/>
          </p:nvSpPr>
          <p:spPr bwMode="auto">
            <a:xfrm>
              <a:off x="2191" y="518"/>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48" name="Rectangle 69">
              <a:extLst>
                <a:ext uri="{FF2B5EF4-FFF2-40B4-BE49-F238E27FC236}">
                  <a16:creationId xmlns:a16="http://schemas.microsoft.com/office/drawing/2014/main" id="{64BC7037-7CC9-4542-A6EC-8D6D9029A797}"/>
                </a:ext>
              </a:extLst>
            </p:cNvPr>
            <p:cNvSpPr>
              <a:spLocks noChangeArrowheads="1"/>
            </p:cNvSpPr>
            <p:nvPr/>
          </p:nvSpPr>
          <p:spPr bwMode="auto">
            <a:xfrm>
              <a:off x="2371" y="518"/>
              <a:ext cx="3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249" name="Group 70">
              <a:extLst>
                <a:ext uri="{FF2B5EF4-FFF2-40B4-BE49-F238E27FC236}">
                  <a16:creationId xmlns:a16="http://schemas.microsoft.com/office/drawing/2014/main" id="{D797E9F9-C115-4B81-A862-0A9D62D769C3}"/>
                </a:ext>
              </a:extLst>
            </p:cNvPr>
            <p:cNvGrpSpPr>
              <a:grpSpLocks/>
            </p:cNvGrpSpPr>
            <p:nvPr/>
          </p:nvGrpSpPr>
          <p:grpSpPr bwMode="auto">
            <a:xfrm>
              <a:off x="43" y="1036"/>
              <a:ext cx="480" cy="802"/>
              <a:chOff x="0" y="8252"/>
              <a:chExt cx="480" cy="802"/>
            </a:xfrm>
          </p:grpSpPr>
          <p:sp>
            <p:nvSpPr>
              <p:cNvPr id="52275" name="Rectangle 71">
                <a:extLst>
                  <a:ext uri="{FF2B5EF4-FFF2-40B4-BE49-F238E27FC236}">
                    <a16:creationId xmlns:a16="http://schemas.microsoft.com/office/drawing/2014/main" id="{66913C53-C736-495E-9EAD-2B2C1ECB507D}"/>
                  </a:ext>
                </a:extLst>
              </p:cNvPr>
              <p:cNvSpPr>
                <a:spLocks noChangeArrowheads="1"/>
              </p:cNvSpPr>
              <p:nvPr/>
            </p:nvSpPr>
            <p:spPr bwMode="auto">
              <a:xfrm>
                <a:off x="0" y="8252"/>
                <a:ext cx="48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276" name="Rectangle 72">
                <a:extLst>
                  <a:ext uri="{FF2B5EF4-FFF2-40B4-BE49-F238E27FC236}">
                    <a16:creationId xmlns:a16="http://schemas.microsoft.com/office/drawing/2014/main" id="{C659FD2A-F3C4-454B-9C69-C999B65FF64C}"/>
                  </a:ext>
                </a:extLst>
              </p:cNvPr>
              <p:cNvSpPr>
                <a:spLocks noChangeArrowheads="1"/>
              </p:cNvSpPr>
              <p:nvPr/>
            </p:nvSpPr>
            <p:spPr bwMode="auto">
              <a:xfrm>
                <a:off x="0" y="8252"/>
                <a:ext cx="480" cy="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 Y</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sp>
          <p:nvSpPr>
            <p:cNvPr id="52250" name="Rectangle 73">
              <a:extLst>
                <a:ext uri="{FF2B5EF4-FFF2-40B4-BE49-F238E27FC236}">
                  <a16:creationId xmlns:a16="http://schemas.microsoft.com/office/drawing/2014/main" id="{784D390F-EF90-41DE-9564-BB64419820E1}"/>
                </a:ext>
              </a:extLst>
            </p:cNvPr>
            <p:cNvSpPr>
              <a:spLocks noChangeArrowheads="1"/>
            </p:cNvSpPr>
            <p:nvPr/>
          </p:nvSpPr>
          <p:spPr bwMode="auto">
            <a:xfrm>
              <a:off x="523" y="1036"/>
              <a:ext cx="1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251" name="Group 74">
              <a:extLst>
                <a:ext uri="{FF2B5EF4-FFF2-40B4-BE49-F238E27FC236}">
                  <a16:creationId xmlns:a16="http://schemas.microsoft.com/office/drawing/2014/main" id="{3A9938FD-F5CF-47A2-BE7B-39CA95EF6BA2}"/>
                </a:ext>
              </a:extLst>
            </p:cNvPr>
            <p:cNvGrpSpPr>
              <a:grpSpLocks/>
            </p:cNvGrpSpPr>
            <p:nvPr/>
          </p:nvGrpSpPr>
          <p:grpSpPr bwMode="auto">
            <a:xfrm>
              <a:off x="691" y="1036"/>
              <a:ext cx="373" cy="921"/>
              <a:chOff x="0" y="9154"/>
              <a:chExt cx="373" cy="921"/>
            </a:xfrm>
          </p:grpSpPr>
          <p:sp>
            <p:nvSpPr>
              <p:cNvPr id="52273" name="Rectangle 75">
                <a:extLst>
                  <a:ext uri="{FF2B5EF4-FFF2-40B4-BE49-F238E27FC236}">
                    <a16:creationId xmlns:a16="http://schemas.microsoft.com/office/drawing/2014/main" id="{9E45D4C3-E7A3-4F3B-93A3-E2EC30189FAB}"/>
                  </a:ext>
                </a:extLst>
              </p:cNvPr>
              <p:cNvSpPr>
                <a:spLocks noChangeArrowheads="1"/>
              </p:cNvSpPr>
              <p:nvPr/>
            </p:nvSpPr>
            <p:spPr bwMode="auto">
              <a:xfrm>
                <a:off x="0" y="9154"/>
                <a:ext cx="37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274" name="Rectangle 76">
                <a:extLst>
                  <a:ext uri="{FF2B5EF4-FFF2-40B4-BE49-F238E27FC236}">
                    <a16:creationId xmlns:a16="http://schemas.microsoft.com/office/drawing/2014/main" id="{91F90411-F12A-4E8E-AAF3-69AF86D9BE76}"/>
                  </a:ext>
                </a:extLst>
              </p:cNvPr>
              <p:cNvSpPr>
                <a:spLocks noChangeArrowheads="1"/>
              </p:cNvSpPr>
              <p:nvPr/>
            </p:nvSpPr>
            <p:spPr bwMode="auto">
              <a:xfrm>
                <a:off x="0" y="9154"/>
                <a:ext cx="373"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grpSp>
        <p:sp>
          <p:nvSpPr>
            <p:cNvPr id="52252" name="Rectangle 77">
              <a:extLst>
                <a:ext uri="{FF2B5EF4-FFF2-40B4-BE49-F238E27FC236}">
                  <a16:creationId xmlns:a16="http://schemas.microsoft.com/office/drawing/2014/main" id="{76314499-0BD9-4867-8FA5-C3615C91BEE4}"/>
                </a:ext>
              </a:extLst>
            </p:cNvPr>
            <p:cNvSpPr>
              <a:spLocks noChangeArrowheads="1"/>
            </p:cNvSpPr>
            <p:nvPr/>
          </p:nvSpPr>
          <p:spPr bwMode="auto">
            <a:xfrm>
              <a:off x="1063" y="1036"/>
              <a:ext cx="1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253" name="Group 78">
              <a:extLst>
                <a:ext uri="{FF2B5EF4-FFF2-40B4-BE49-F238E27FC236}">
                  <a16:creationId xmlns:a16="http://schemas.microsoft.com/office/drawing/2014/main" id="{1D174A9E-9E1B-4014-B903-FE4A11B22970}"/>
                </a:ext>
              </a:extLst>
            </p:cNvPr>
            <p:cNvGrpSpPr>
              <a:grpSpLocks/>
            </p:cNvGrpSpPr>
            <p:nvPr/>
          </p:nvGrpSpPr>
          <p:grpSpPr bwMode="auto">
            <a:xfrm>
              <a:off x="1254" y="1036"/>
              <a:ext cx="386" cy="802"/>
              <a:chOff x="-1" y="10056"/>
              <a:chExt cx="386" cy="802"/>
            </a:xfrm>
          </p:grpSpPr>
          <p:sp>
            <p:nvSpPr>
              <p:cNvPr id="52271" name="Rectangle 79">
                <a:extLst>
                  <a:ext uri="{FF2B5EF4-FFF2-40B4-BE49-F238E27FC236}">
                    <a16:creationId xmlns:a16="http://schemas.microsoft.com/office/drawing/2014/main" id="{D46894C9-8F76-42B8-8A23-2FEAD3711B92}"/>
                  </a:ext>
                </a:extLst>
              </p:cNvPr>
              <p:cNvSpPr>
                <a:spLocks noChangeArrowheads="1"/>
              </p:cNvSpPr>
              <p:nvPr/>
            </p:nvSpPr>
            <p:spPr bwMode="auto">
              <a:xfrm>
                <a:off x="0" y="10056"/>
                <a:ext cx="384"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272" name="Rectangle 80">
                <a:extLst>
                  <a:ext uri="{FF2B5EF4-FFF2-40B4-BE49-F238E27FC236}">
                    <a16:creationId xmlns:a16="http://schemas.microsoft.com/office/drawing/2014/main" id="{A4021BFD-6EC3-456D-9026-59FCA591A3D0}"/>
                  </a:ext>
                </a:extLst>
              </p:cNvPr>
              <p:cNvSpPr>
                <a:spLocks noChangeArrowheads="1"/>
              </p:cNvSpPr>
              <p:nvPr/>
            </p:nvSpPr>
            <p:spPr bwMode="auto">
              <a:xfrm>
                <a:off x="-1" y="10056"/>
                <a:ext cx="386" cy="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sp>
          <p:nvSpPr>
            <p:cNvPr id="52254" name="Rectangle 81">
              <a:extLst>
                <a:ext uri="{FF2B5EF4-FFF2-40B4-BE49-F238E27FC236}">
                  <a16:creationId xmlns:a16="http://schemas.microsoft.com/office/drawing/2014/main" id="{106046C8-97D0-4E38-A7EB-2AA6C172EDEF}"/>
                </a:ext>
              </a:extLst>
            </p:cNvPr>
            <p:cNvSpPr>
              <a:spLocks noChangeArrowheads="1"/>
            </p:cNvSpPr>
            <p:nvPr/>
          </p:nvSpPr>
          <p:spPr bwMode="auto">
            <a:xfrm>
              <a:off x="1639" y="1036"/>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255" name="Group 82">
              <a:extLst>
                <a:ext uri="{FF2B5EF4-FFF2-40B4-BE49-F238E27FC236}">
                  <a16:creationId xmlns:a16="http://schemas.microsoft.com/office/drawing/2014/main" id="{1D2BA5C2-FA7C-48A5-A525-247CBD2599C0}"/>
                </a:ext>
              </a:extLst>
            </p:cNvPr>
            <p:cNvGrpSpPr>
              <a:grpSpLocks/>
            </p:cNvGrpSpPr>
            <p:nvPr/>
          </p:nvGrpSpPr>
          <p:grpSpPr bwMode="auto">
            <a:xfrm>
              <a:off x="1819" y="1036"/>
              <a:ext cx="373" cy="802"/>
              <a:chOff x="0" y="10958"/>
              <a:chExt cx="373" cy="802"/>
            </a:xfrm>
          </p:grpSpPr>
          <p:sp>
            <p:nvSpPr>
              <p:cNvPr id="52269" name="Rectangle 83">
                <a:extLst>
                  <a:ext uri="{FF2B5EF4-FFF2-40B4-BE49-F238E27FC236}">
                    <a16:creationId xmlns:a16="http://schemas.microsoft.com/office/drawing/2014/main" id="{5DC6E7AC-E5C3-49F4-B57D-E5CA38F1C805}"/>
                  </a:ext>
                </a:extLst>
              </p:cNvPr>
              <p:cNvSpPr>
                <a:spLocks noChangeArrowheads="1"/>
              </p:cNvSpPr>
              <p:nvPr/>
            </p:nvSpPr>
            <p:spPr bwMode="auto">
              <a:xfrm>
                <a:off x="0" y="10958"/>
                <a:ext cx="37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270" name="Rectangle 84">
                <a:extLst>
                  <a:ext uri="{FF2B5EF4-FFF2-40B4-BE49-F238E27FC236}">
                    <a16:creationId xmlns:a16="http://schemas.microsoft.com/office/drawing/2014/main" id="{CB413E53-98B7-4F04-BB87-CE011366E2B3}"/>
                  </a:ext>
                </a:extLst>
              </p:cNvPr>
              <p:cNvSpPr>
                <a:spLocks noChangeArrowheads="1"/>
              </p:cNvSpPr>
              <p:nvPr/>
            </p:nvSpPr>
            <p:spPr bwMode="auto">
              <a:xfrm>
                <a:off x="1" y="10958"/>
                <a:ext cx="372" cy="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-0</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sp>
          <p:nvSpPr>
            <p:cNvPr id="52256" name="Rectangle 85">
              <a:extLst>
                <a:ext uri="{FF2B5EF4-FFF2-40B4-BE49-F238E27FC236}">
                  <a16:creationId xmlns:a16="http://schemas.microsoft.com/office/drawing/2014/main" id="{8CA3FC32-5EC7-4315-BF73-C197408B1C72}"/>
                </a:ext>
              </a:extLst>
            </p:cNvPr>
            <p:cNvSpPr>
              <a:spLocks noChangeArrowheads="1"/>
            </p:cNvSpPr>
            <p:nvPr/>
          </p:nvSpPr>
          <p:spPr bwMode="auto">
            <a:xfrm>
              <a:off x="2191" y="1036"/>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grpSp>
          <p:nvGrpSpPr>
            <p:cNvPr id="52257" name="Group 86">
              <a:extLst>
                <a:ext uri="{FF2B5EF4-FFF2-40B4-BE49-F238E27FC236}">
                  <a16:creationId xmlns:a16="http://schemas.microsoft.com/office/drawing/2014/main" id="{026DDD97-B6EF-4F2E-AA60-8A26EE9CD01C}"/>
                </a:ext>
              </a:extLst>
            </p:cNvPr>
            <p:cNvGrpSpPr>
              <a:grpSpLocks/>
            </p:cNvGrpSpPr>
            <p:nvPr/>
          </p:nvGrpSpPr>
          <p:grpSpPr bwMode="auto">
            <a:xfrm>
              <a:off x="2371" y="1036"/>
              <a:ext cx="360" cy="921"/>
              <a:chOff x="0" y="11860"/>
              <a:chExt cx="360" cy="921"/>
            </a:xfrm>
          </p:grpSpPr>
          <p:sp>
            <p:nvSpPr>
              <p:cNvPr id="52267" name="Rectangle 87">
                <a:extLst>
                  <a:ext uri="{FF2B5EF4-FFF2-40B4-BE49-F238E27FC236}">
                    <a16:creationId xmlns:a16="http://schemas.microsoft.com/office/drawing/2014/main" id="{0A93EEBF-9A1C-490B-AA17-C085E1D91326}"/>
                  </a:ext>
                </a:extLst>
              </p:cNvPr>
              <p:cNvSpPr>
                <a:spLocks noChangeArrowheads="1"/>
              </p:cNvSpPr>
              <p:nvPr/>
            </p:nvSpPr>
            <p:spPr bwMode="auto">
              <a:xfrm>
                <a:off x="0" y="11860"/>
                <a:ext cx="36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buClrTx/>
                </a:pPr>
                <a:endParaRPr lang="zh-CN" altLang="en-US" sz="2800">
                  <a:solidFill>
                    <a:schemeClr val="accent2"/>
                  </a:solidFill>
                  <a:ea typeface="宋体" panose="02010600030101010101" pitchFamily="2" charset="-122"/>
                </a:endParaRPr>
              </a:p>
            </p:txBody>
          </p:sp>
          <p:sp>
            <p:nvSpPr>
              <p:cNvPr id="52268" name="Rectangle 88">
                <a:extLst>
                  <a:ext uri="{FF2B5EF4-FFF2-40B4-BE49-F238E27FC236}">
                    <a16:creationId xmlns:a16="http://schemas.microsoft.com/office/drawing/2014/main" id="{3D267726-BFFF-4033-B263-25AF5962647C}"/>
                  </a:ext>
                </a:extLst>
              </p:cNvPr>
              <p:cNvSpPr>
                <a:spLocks noChangeArrowheads="1"/>
              </p:cNvSpPr>
              <p:nvPr/>
            </p:nvSpPr>
            <p:spPr bwMode="auto">
              <a:xfrm>
                <a:off x="0" y="11860"/>
                <a:ext cx="360"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u="sng" baseline="0">
                    <a:ea typeface="宋体" panose="02010600030101010101" pitchFamily="2" charset="-122"/>
                    <a:cs typeface="Times New Roman" panose="02020603050405020304" pitchFamily="18" charset="0"/>
                  </a:rPr>
                  <a:t>-1</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grpSp>
        <p:sp>
          <p:nvSpPr>
            <p:cNvPr id="52258" name="Rectangle 89">
              <a:extLst>
                <a:ext uri="{FF2B5EF4-FFF2-40B4-BE49-F238E27FC236}">
                  <a16:creationId xmlns:a16="http://schemas.microsoft.com/office/drawing/2014/main" id="{D81A59B1-8EE4-489C-813A-CE345D44766C}"/>
                </a:ext>
              </a:extLst>
            </p:cNvPr>
            <p:cNvSpPr>
              <a:spLocks noChangeArrowheads="1"/>
            </p:cNvSpPr>
            <p:nvPr/>
          </p:nvSpPr>
          <p:spPr bwMode="auto">
            <a:xfrm>
              <a:off x="43" y="1554"/>
              <a:ext cx="4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dirty="0">
                  <a:ea typeface="宋体" panose="02010600030101010101" pitchFamily="2" charset="-122"/>
                  <a:cs typeface="Times New Roman" panose="02020603050405020304" pitchFamily="18" charset="0"/>
                </a:rPr>
                <a:t>B</a:t>
              </a:r>
              <a:r>
                <a:rPr lang="zh-CN" altLang="en-US" sz="2800" b="1" baseline="0" dirty="0">
                  <a:ea typeface="宋体" panose="02010600030101010101" pitchFamily="2" charset="-122"/>
                  <a:cs typeface="Times New Roman" panose="02020603050405020304" pitchFamily="18" charset="0"/>
                </a:rPr>
                <a:t> </a:t>
              </a:r>
              <a:r>
                <a:rPr lang="en-US" altLang="zh-CN" sz="2800" b="1" baseline="0" dirty="0">
                  <a:ea typeface="宋体" panose="02010600030101010101" pitchFamily="2" charset="-122"/>
                  <a:cs typeface="Times New Roman" panose="02020603050405020304" pitchFamily="18" charset="0"/>
                </a:rPr>
                <a:t>S</a:t>
              </a:r>
            </a:p>
            <a:p>
              <a:pPr algn="r">
                <a:spcBef>
                  <a:spcPct val="0"/>
                </a:spcBef>
                <a:buClrTx/>
                <a:buFontTx/>
                <a:buNone/>
              </a:pPr>
              <a:endParaRPr lang="en-US" altLang="zh-CN" sz="2000" baseline="0" dirty="0">
                <a:ea typeface="宋体" panose="02010600030101010101" pitchFamily="2" charset="-122"/>
                <a:cs typeface="Times New Roman" panose="02020603050405020304" pitchFamily="18" charset="0"/>
              </a:endParaRPr>
            </a:p>
          </p:txBody>
        </p:sp>
        <p:sp>
          <p:nvSpPr>
            <p:cNvPr id="52259" name="Rectangle 90">
              <a:extLst>
                <a:ext uri="{FF2B5EF4-FFF2-40B4-BE49-F238E27FC236}">
                  <a16:creationId xmlns:a16="http://schemas.microsoft.com/office/drawing/2014/main" id="{563FCFCC-D627-4D0E-94E7-56896C2839B0}"/>
                </a:ext>
              </a:extLst>
            </p:cNvPr>
            <p:cNvSpPr>
              <a:spLocks noChangeArrowheads="1"/>
            </p:cNvSpPr>
            <p:nvPr/>
          </p:nvSpPr>
          <p:spPr bwMode="auto">
            <a:xfrm>
              <a:off x="523" y="1554"/>
              <a:ext cx="1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60" name="Rectangle 91">
              <a:extLst>
                <a:ext uri="{FF2B5EF4-FFF2-40B4-BE49-F238E27FC236}">
                  <a16:creationId xmlns:a16="http://schemas.microsoft.com/office/drawing/2014/main" id="{451A6899-0F53-45F6-95BF-D097C02DB128}"/>
                </a:ext>
              </a:extLst>
            </p:cNvPr>
            <p:cNvSpPr>
              <a:spLocks noChangeArrowheads="1"/>
            </p:cNvSpPr>
            <p:nvPr/>
          </p:nvSpPr>
          <p:spPr bwMode="auto">
            <a:xfrm>
              <a:off x="691" y="1554"/>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0 0</a:t>
              </a:r>
              <a:endParaRPr lang="en-US" altLang="zh-CN" sz="2000" b="1" baseline="0">
                <a:ea typeface="宋体" panose="02010600030101010101" pitchFamily="2" charset="-122"/>
                <a:cs typeface="Times New Roman" panose="02020603050405020304" pitchFamily="18" charset="0"/>
              </a:endParaRPr>
            </a:p>
          </p:txBody>
        </p:sp>
        <p:sp>
          <p:nvSpPr>
            <p:cNvPr id="52261" name="Rectangle 92">
              <a:extLst>
                <a:ext uri="{FF2B5EF4-FFF2-40B4-BE49-F238E27FC236}">
                  <a16:creationId xmlns:a16="http://schemas.microsoft.com/office/drawing/2014/main" id="{545BDE23-DAF4-4BC0-86E2-555F6C71848F}"/>
                </a:ext>
              </a:extLst>
            </p:cNvPr>
            <p:cNvSpPr>
              <a:spLocks noChangeArrowheads="1"/>
            </p:cNvSpPr>
            <p:nvPr/>
          </p:nvSpPr>
          <p:spPr bwMode="auto">
            <a:xfrm>
              <a:off x="1063" y="1554"/>
              <a:ext cx="1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62" name="Rectangle 93">
              <a:extLst>
                <a:ext uri="{FF2B5EF4-FFF2-40B4-BE49-F238E27FC236}">
                  <a16:creationId xmlns:a16="http://schemas.microsoft.com/office/drawing/2014/main" id="{C5BC0958-D198-4487-9F35-1C8179ED0213}"/>
                </a:ext>
              </a:extLst>
            </p:cNvPr>
            <p:cNvSpPr>
              <a:spLocks noChangeArrowheads="1"/>
            </p:cNvSpPr>
            <p:nvPr/>
          </p:nvSpPr>
          <p:spPr bwMode="auto">
            <a:xfrm>
              <a:off x="1255" y="1554"/>
              <a:ext cx="3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1 1</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263" name="Rectangle 94">
              <a:extLst>
                <a:ext uri="{FF2B5EF4-FFF2-40B4-BE49-F238E27FC236}">
                  <a16:creationId xmlns:a16="http://schemas.microsoft.com/office/drawing/2014/main" id="{60FC9AF9-3666-455B-896F-477633A629B1}"/>
                </a:ext>
              </a:extLst>
            </p:cNvPr>
            <p:cNvSpPr>
              <a:spLocks noChangeArrowheads="1"/>
            </p:cNvSpPr>
            <p:nvPr/>
          </p:nvSpPr>
          <p:spPr bwMode="auto">
            <a:xfrm>
              <a:off x="1639" y="1554"/>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64" name="Rectangle 95">
              <a:extLst>
                <a:ext uri="{FF2B5EF4-FFF2-40B4-BE49-F238E27FC236}">
                  <a16:creationId xmlns:a16="http://schemas.microsoft.com/office/drawing/2014/main" id="{060B7726-8E55-47B4-895B-AC59AC4003AA}"/>
                </a:ext>
              </a:extLst>
            </p:cNvPr>
            <p:cNvSpPr>
              <a:spLocks noChangeArrowheads="1"/>
            </p:cNvSpPr>
            <p:nvPr/>
          </p:nvSpPr>
          <p:spPr bwMode="auto">
            <a:xfrm>
              <a:off x="1819" y="1554"/>
              <a:ext cx="3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0 1</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sp>
          <p:nvSpPr>
            <p:cNvPr id="52265" name="Rectangle 96">
              <a:extLst>
                <a:ext uri="{FF2B5EF4-FFF2-40B4-BE49-F238E27FC236}">
                  <a16:creationId xmlns:a16="http://schemas.microsoft.com/office/drawing/2014/main" id="{00F30C3E-643A-4E59-96E6-120106778EAC}"/>
                </a:ext>
              </a:extLst>
            </p:cNvPr>
            <p:cNvSpPr>
              <a:spLocks noChangeArrowheads="1"/>
            </p:cNvSpPr>
            <p:nvPr/>
          </p:nvSpPr>
          <p:spPr bwMode="auto">
            <a:xfrm>
              <a:off x="2191" y="1554"/>
              <a:ext cx="1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900" baseline="0">
                  <a:ea typeface="宋体" panose="02010600030101010101" pitchFamily="2" charset="-122"/>
                  <a:cs typeface="Times New Roman" panose="02020603050405020304" pitchFamily="18" charset="0"/>
                </a:rPr>
                <a:t> </a:t>
              </a:r>
            </a:p>
            <a:p>
              <a:pPr algn="r">
                <a:spcBef>
                  <a:spcPct val="0"/>
                </a:spcBef>
                <a:buClrTx/>
                <a:buFontTx/>
                <a:buNone/>
              </a:pPr>
              <a:endParaRPr lang="en-US" altLang="zh-CN" sz="2000" baseline="0">
                <a:ea typeface="宋体" panose="02010600030101010101" pitchFamily="2" charset="-122"/>
                <a:cs typeface="Times New Roman" panose="02020603050405020304" pitchFamily="18" charset="0"/>
              </a:endParaRPr>
            </a:p>
          </p:txBody>
        </p:sp>
        <p:sp>
          <p:nvSpPr>
            <p:cNvPr id="52266" name="Rectangle 97">
              <a:extLst>
                <a:ext uri="{FF2B5EF4-FFF2-40B4-BE49-F238E27FC236}">
                  <a16:creationId xmlns:a16="http://schemas.microsoft.com/office/drawing/2014/main" id="{0C8F69EB-E523-40BC-8870-6E8382AF9E42}"/>
                </a:ext>
              </a:extLst>
            </p:cNvPr>
            <p:cNvSpPr>
              <a:spLocks noChangeArrowheads="1"/>
            </p:cNvSpPr>
            <p:nvPr/>
          </p:nvSpPr>
          <p:spPr bwMode="auto">
            <a:xfrm>
              <a:off x="2371" y="1554"/>
              <a:ext cx="3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r>
                <a:rPr lang="en-US" altLang="zh-CN" sz="2800" b="1" baseline="0">
                  <a:ea typeface="宋体" panose="02010600030101010101" pitchFamily="2" charset="-122"/>
                  <a:cs typeface="Times New Roman" panose="02020603050405020304" pitchFamily="18" charset="0"/>
                </a:rPr>
                <a:t>0 0</a:t>
              </a:r>
            </a:p>
            <a:p>
              <a:pPr algn="r">
                <a:spcBef>
                  <a:spcPct val="0"/>
                </a:spcBef>
                <a:buClrTx/>
                <a:buFontTx/>
                <a:buNone/>
              </a:pPr>
              <a:endParaRPr lang="en-US" altLang="zh-CN" sz="2800" b="1" baseline="0">
                <a:ea typeface="宋体" panose="02010600030101010101" pitchFamily="2" charset="-122"/>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16467"/>
                                        </p:tgtEl>
                                        <p:attrNameLst>
                                          <p:attrName>style.visibility</p:attrName>
                                        </p:attrNameLst>
                                      </p:cBhvr>
                                      <p:to>
                                        <p:strVal val="visible"/>
                                      </p:to>
                                    </p:set>
                                    <p:anim calcmode="lin" valueType="num">
                                      <p:cBhvr additive="base">
                                        <p:cTn id="7" dur="500" fill="hold"/>
                                        <p:tgtEl>
                                          <p:spTgt spid="316467"/>
                                        </p:tgtEl>
                                        <p:attrNameLst>
                                          <p:attrName>ppt_x</p:attrName>
                                        </p:attrNameLst>
                                      </p:cBhvr>
                                      <p:tavLst>
                                        <p:tav tm="0">
                                          <p:val>
                                            <p:strVal val="1+#ppt_w/2"/>
                                          </p:val>
                                        </p:tav>
                                        <p:tav tm="100000">
                                          <p:val>
                                            <p:strVal val="#ppt_x"/>
                                          </p:val>
                                        </p:tav>
                                      </p:tavLst>
                                    </p:anim>
                                    <p:anim calcmode="lin" valueType="num">
                                      <p:cBhvr additive="base">
                                        <p:cTn id="8" dur="500" fill="hold"/>
                                        <p:tgtEl>
                                          <p:spTgt spid="3164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16420"/>
                                        </p:tgtEl>
                                        <p:attrNameLst>
                                          <p:attrName>style.visibility</p:attrName>
                                        </p:attrNameLst>
                                      </p:cBhvr>
                                      <p:to>
                                        <p:strVal val="visible"/>
                                      </p:to>
                                    </p:set>
                                    <p:anim calcmode="lin" valueType="num">
                                      <p:cBhvr additive="base">
                                        <p:cTn id="13" dur="500" fill="hold"/>
                                        <p:tgtEl>
                                          <p:spTgt spid="316420"/>
                                        </p:tgtEl>
                                        <p:attrNameLst>
                                          <p:attrName>ppt_x</p:attrName>
                                        </p:attrNameLst>
                                      </p:cBhvr>
                                      <p:tavLst>
                                        <p:tav tm="0">
                                          <p:val>
                                            <p:strVal val="0-#ppt_w/2"/>
                                          </p:val>
                                        </p:tav>
                                        <p:tav tm="100000">
                                          <p:val>
                                            <p:strVal val="#ppt_x"/>
                                          </p:val>
                                        </p:tav>
                                      </p:tavLst>
                                    </p:anim>
                                    <p:anim calcmode="lin" valueType="num">
                                      <p:cBhvr additive="base">
                                        <p:cTn id="14" dur="500" fill="hold"/>
                                        <p:tgtEl>
                                          <p:spTgt spid="3164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AB9BEB79-448F-41C5-BD28-C57885E5E8C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960B6B2C-C3EA-414F-A724-6EBFFEE47FA7}" type="slidenum">
              <a:rPr lang="en-US" altLang="zh-CN" sz="1600"/>
              <a:pPr>
                <a:spcBef>
                  <a:spcPct val="0"/>
                </a:spcBef>
                <a:buClrTx/>
                <a:buFontTx/>
                <a:buNone/>
              </a:pPr>
              <a:t>58</a:t>
            </a:fld>
            <a:endParaRPr lang="en-US" altLang="zh-CN" sz="1600" dirty="0"/>
          </a:p>
        </p:txBody>
      </p:sp>
      <p:sp>
        <p:nvSpPr>
          <p:cNvPr id="54275" name="Rectangle 2">
            <a:extLst>
              <a:ext uri="{FF2B5EF4-FFF2-40B4-BE49-F238E27FC236}">
                <a16:creationId xmlns:a16="http://schemas.microsoft.com/office/drawing/2014/main" id="{9C03CEB5-1939-4B43-9962-91A34691888E}"/>
              </a:ext>
            </a:extLst>
          </p:cNvPr>
          <p:cNvSpPr>
            <a:spLocks noGrp="1" noChangeArrowheads="1"/>
          </p:cNvSpPr>
          <p:nvPr>
            <p:ph type="body" idx="1"/>
          </p:nvPr>
        </p:nvSpPr>
        <p:spPr>
          <a:xfrm>
            <a:off x="1935163" y="1447800"/>
            <a:ext cx="8399462" cy="4724400"/>
          </a:xfrm>
        </p:spPr>
        <p:txBody>
          <a:bodyPr/>
          <a:lstStyle/>
          <a:p>
            <a:r>
              <a:rPr lang="en-US" altLang="zh-CN" sz="2800" b="1">
                <a:ea typeface="宋体" panose="02010600030101010101" pitchFamily="2" charset="-122"/>
                <a:cs typeface="Times New Roman" panose="02020603050405020304" pitchFamily="18" charset="0"/>
              </a:rPr>
              <a:t>Extending this to two multiple bit examples:</a:t>
            </a:r>
          </a:p>
          <a:p>
            <a:pPr>
              <a:buClr>
                <a:schemeClr val="tx1"/>
              </a:buClr>
              <a:buFont typeface="Wingdings" panose="05000000000000000000" pitchFamily="2" charset="2"/>
              <a:buNone/>
            </a:pPr>
            <a:r>
              <a:rPr lang="en-US" altLang="zh-CN" b="1">
                <a:ea typeface="宋体" panose="02010600030101010101" pitchFamily="2" charset="-122"/>
                <a:cs typeface="Times New Roman" panose="02020603050405020304" pitchFamily="18" charset="0"/>
              </a:rPr>
              <a:t>Borrows</a:t>
            </a:r>
            <a:r>
              <a:rPr lang="en-US" altLang="zh-CN" sz="3600" b="1">
                <a:ea typeface="宋体" panose="02010600030101010101" pitchFamily="2" charset="-122"/>
                <a:cs typeface="Times New Roman" panose="02020603050405020304" pitchFamily="18" charset="0"/>
              </a:rPr>
              <a:t>                  </a:t>
            </a:r>
            <a:r>
              <a:rPr lang="en-US" altLang="zh-CN" sz="1000" b="1">
                <a:ea typeface="宋体" panose="02010600030101010101" pitchFamily="2" charset="-122"/>
                <a:cs typeface="Times New Roman" panose="02020603050405020304" pitchFamily="18" charset="0"/>
              </a:rPr>
              <a:t> </a:t>
            </a:r>
            <a:r>
              <a:rPr lang="en-US" altLang="zh-CN" sz="3600" b="1" u="sng">
                <a:ea typeface="宋体" panose="02010600030101010101" pitchFamily="2" charset="-122"/>
                <a:cs typeface="Times New Roman" panose="02020603050405020304" pitchFamily="18" charset="0"/>
              </a:rPr>
              <a:t>0</a:t>
            </a:r>
            <a:r>
              <a:rPr lang="en-US" altLang="zh-CN" sz="3600" b="1">
                <a:ea typeface="宋体" panose="02010600030101010101" pitchFamily="2" charset="-122"/>
                <a:cs typeface="Times New Roman" panose="02020603050405020304" pitchFamily="18" charset="0"/>
              </a:rPr>
              <a:t>            </a:t>
            </a:r>
            <a:r>
              <a:rPr lang="en-US" altLang="zh-CN" sz="2000" b="1">
                <a:ea typeface="宋体" panose="02010600030101010101" pitchFamily="2" charset="-122"/>
                <a:cs typeface="Times New Roman" panose="02020603050405020304" pitchFamily="18" charset="0"/>
              </a:rPr>
              <a:t> </a:t>
            </a:r>
            <a:r>
              <a:rPr lang="en-US" altLang="zh-CN" sz="3600" b="1" u="sng">
                <a:ea typeface="宋体" panose="02010600030101010101" pitchFamily="2" charset="-122"/>
                <a:cs typeface="Times New Roman" panose="02020603050405020304" pitchFamily="18" charset="0"/>
              </a:rPr>
              <a:t>0</a:t>
            </a:r>
            <a:endParaRPr lang="en-US" altLang="zh-CN" sz="3600" b="1">
              <a:ea typeface="宋体" panose="02010600030101010101" pitchFamily="2" charset="-122"/>
              <a:cs typeface="Times New Roman" panose="02020603050405020304" pitchFamily="18" charset="0"/>
            </a:endParaRPr>
          </a:p>
          <a:p>
            <a:pPr>
              <a:buClr>
                <a:schemeClr val="tx1"/>
              </a:buClr>
              <a:buFont typeface="Wingdings" panose="05000000000000000000" pitchFamily="2" charset="2"/>
              <a:buNone/>
            </a:pPr>
            <a:r>
              <a:rPr lang="en-US" altLang="zh-CN" b="1">
                <a:ea typeface="宋体" panose="02010600030101010101" pitchFamily="2" charset="-122"/>
                <a:cs typeface="Times New Roman" panose="02020603050405020304" pitchFamily="18" charset="0"/>
              </a:rPr>
              <a:t>Minuend</a:t>
            </a:r>
            <a:r>
              <a:rPr lang="en-US" altLang="zh-CN" sz="3600" b="1">
                <a:ea typeface="宋体" panose="02010600030101010101" pitchFamily="2" charset="-122"/>
                <a:cs typeface="Times New Roman" panose="02020603050405020304" pitchFamily="18" charset="0"/>
              </a:rPr>
              <a:t>	       10110     10110 </a:t>
            </a:r>
          </a:p>
          <a:p>
            <a:pPr>
              <a:buClr>
                <a:schemeClr val="tx1"/>
              </a:buClr>
              <a:buFont typeface="Wingdings" panose="05000000000000000000" pitchFamily="2" charset="2"/>
              <a:buNone/>
            </a:pPr>
            <a:r>
              <a:rPr lang="en-US" altLang="zh-CN" b="1">
                <a:ea typeface="宋体" panose="02010600030101010101" pitchFamily="2" charset="-122"/>
                <a:cs typeface="Times New Roman" panose="02020603050405020304" pitchFamily="18" charset="0"/>
              </a:rPr>
              <a:t>Subtrahend</a:t>
            </a:r>
            <a:r>
              <a:rPr lang="en-US" altLang="zh-CN" sz="3600" b="1">
                <a:ea typeface="宋体" panose="02010600030101010101" pitchFamily="2" charset="-122"/>
                <a:cs typeface="Times New Roman" panose="02020603050405020304" pitchFamily="18" charset="0"/>
              </a:rPr>
              <a:t>   </a:t>
            </a:r>
            <a:r>
              <a:rPr lang="en-US" altLang="zh-CN" sz="3600" b="1" u="sng">
                <a:ea typeface="宋体" panose="02010600030101010101" pitchFamily="2" charset="-122"/>
                <a:cs typeface="Times New Roman" panose="02020603050405020304" pitchFamily="18" charset="0"/>
              </a:rPr>
              <a:t>- 10010</a:t>
            </a:r>
            <a:r>
              <a:rPr lang="en-US" altLang="zh-CN" sz="3600" b="1">
                <a:ea typeface="宋体" panose="02010600030101010101" pitchFamily="2" charset="-122"/>
                <a:cs typeface="Times New Roman" panose="02020603050405020304" pitchFamily="18" charset="0"/>
              </a:rPr>
              <a:t>   </a:t>
            </a:r>
            <a:r>
              <a:rPr lang="en-US" altLang="zh-CN" sz="3600" b="1" u="sng">
                <a:ea typeface="宋体" panose="02010600030101010101" pitchFamily="2" charset="-122"/>
                <a:cs typeface="Times New Roman" panose="02020603050405020304" pitchFamily="18" charset="0"/>
              </a:rPr>
              <a:t>- 10011</a:t>
            </a:r>
            <a:endParaRPr lang="en-US" altLang="zh-CN" sz="3600" b="1">
              <a:ea typeface="宋体" panose="02010600030101010101" pitchFamily="2" charset="-122"/>
              <a:cs typeface="Times New Roman" panose="02020603050405020304" pitchFamily="18" charset="0"/>
            </a:endParaRPr>
          </a:p>
          <a:p>
            <a:pPr>
              <a:buClr>
                <a:schemeClr val="tx1"/>
              </a:buClr>
              <a:buFont typeface="Wingdings" panose="05000000000000000000" pitchFamily="2" charset="2"/>
              <a:buNone/>
            </a:pPr>
            <a:r>
              <a:rPr lang="en-US" altLang="zh-CN" b="1">
                <a:ea typeface="宋体" panose="02010600030101010101" pitchFamily="2" charset="-122"/>
                <a:cs typeface="Times New Roman" panose="02020603050405020304" pitchFamily="18" charset="0"/>
              </a:rPr>
              <a:t>Difference</a:t>
            </a:r>
          </a:p>
          <a:p>
            <a:r>
              <a:rPr lang="en-US" altLang="zh-CN" sz="2800" b="1">
                <a:ea typeface="宋体" panose="02010600030101010101" pitchFamily="2" charset="-122"/>
                <a:cs typeface="Times New Roman" panose="02020603050405020304" pitchFamily="18" charset="0"/>
              </a:rPr>
              <a:t>Notes: The </a:t>
            </a:r>
            <a:r>
              <a:rPr lang="en-US" altLang="zh-CN" sz="2800" b="1" u="sng">
                <a:ea typeface="宋体" panose="02010600030101010101" pitchFamily="2" charset="-122"/>
                <a:cs typeface="Times New Roman" panose="02020603050405020304" pitchFamily="18" charset="0"/>
              </a:rPr>
              <a:t>0</a:t>
            </a:r>
            <a:r>
              <a:rPr lang="en-US" altLang="zh-CN" sz="2800" b="1">
                <a:ea typeface="宋体" panose="02010600030101010101" pitchFamily="2" charset="-122"/>
                <a:cs typeface="Times New Roman" panose="02020603050405020304" pitchFamily="18" charset="0"/>
              </a:rPr>
              <a:t> is a Borrow-In to the least significant bit. If the Subtrahend &gt; the Minuend, interchange and append a – to the result. </a:t>
            </a:r>
          </a:p>
        </p:txBody>
      </p:sp>
      <p:sp>
        <p:nvSpPr>
          <p:cNvPr id="54276" name="Rectangle 3">
            <a:extLst>
              <a:ext uri="{FF2B5EF4-FFF2-40B4-BE49-F238E27FC236}">
                <a16:creationId xmlns:a16="http://schemas.microsoft.com/office/drawing/2014/main" id="{F2949B72-2B23-4789-9B40-1FD7D951584A}"/>
              </a:ext>
            </a:extLst>
          </p:cNvPr>
          <p:cNvSpPr>
            <a:spLocks noGrp="1" noChangeArrowheads="1"/>
          </p:cNvSpPr>
          <p:nvPr>
            <p:ph type="title"/>
          </p:nvPr>
        </p:nvSpPr>
        <p:spPr>
          <a:xfrm>
            <a:off x="2209800" y="228600"/>
            <a:ext cx="8045450" cy="838200"/>
          </a:xfrm>
        </p:spPr>
        <p:txBody>
          <a:bodyPr/>
          <a:lstStyle/>
          <a:p>
            <a:r>
              <a:rPr lang="en-US" altLang="zh-CN">
                <a:ea typeface="宋体" panose="02010600030101010101" pitchFamily="2" charset="-122"/>
              </a:rPr>
              <a:t>Multiple Bit Binary Subtraction</a:t>
            </a:r>
          </a:p>
        </p:txBody>
      </p:sp>
      <p:sp>
        <p:nvSpPr>
          <p:cNvPr id="5" name="Text Box 6">
            <a:extLst>
              <a:ext uri="{FF2B5EF4-FFF2-40B4-BE49-F238E27FC236}">
                <a16:creationId xmlns:a16="http://schemas.microsoft.com/office/drawing/2014/main" id="{F5F4E761-94B2-2AB9-66C4-7A071FB3769F}"/>
              </a:ext>
            </a:extLst>
          </p:cNvPr>
          <p:cNvSpPr txBox="1">
            <a:spLocks noChangeArrowheads="1"/>
          </p:cNvSpPr>
          <p:nvPr/>
        </p:nvSpPr>
        <p:spPr bwMode="auto">
          <a:xfrm>
            <a:off x="4260329" y="3947617"/>
            <a:ext cx="1685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None/>
            </a:pPr>
            <a:r>
              <a:rPr kumimoji="1" lang="zh-CN" altLang="en-US" sz="3600" b="1" baseline="0" dirty="0">
                <a:solidFill>
                  <a:srgbClr val="000000"/>
                </a:solidFill>
                <a:latin typeface="+mn-lt"/>
                <a:ea typeface="宋体" panose="02010600030101010101" pitchFamily="2" charset="-122"/>
              </a:rPr>
              <a:t>   </a:t>
            </a:r>
            <a:r>
              <a:rPr kumimoji="1" lang="en-US" altLang="zh-CN" sz="3600" b="1" baseline="0" dirty="0">
                <a:solidFill>
                  <a:srgbClr val="000000"/>
                </a:solidFill>
                <a:latin typeface="+mn-lt"/>
                <a:ea typeface="宋体" panose="02010600030101010101" pitchFamily="2" charset="-122"/>
              </a:rPr>
              <a:t>00100</a:t>
            </a:r>
            <a:endParaRPr kumimoji="1" lang="en-US" altLang="zh-CN" sz="3600" b="1" dirty="0">
              <a:solidFill>
                <a:srgbClr val="000000"/>
              </a:solidFill>
              <a:latin typeface="+mn-lt"/>
              <a:ea typeface="宋体" panose="02010600030101010101" pitchFamily="2" charset="-122"/>
            </a:endParaRPr>
          </a:p>
        </p:txBody>
      </p:sp>
      <p:sp>
        <p:nvSpPr>
          <p:cNvPr id="6" name="Text Box 6">
            <a:extLst>
              <a:ext uri="{FF2B5EF4-FFF2-40B4-BE49-F238E27FC236}">
                <a16:creationId xmlns:a16="http://schemas.microsoft.com/office/drawing/2014/main" id="{03A10CA2-3DD2-1E03-B59C-494FE3FD2092}"/>
              </a:ext>
            </a:extLst>
          </p:cNvPr>
          <p:cNvSpPr txBox="1">
            <a:spLocks noChangeArrowheads="1"/>
          </p:cNvSpPr>
          <p:nvPr/>
        </p:nvSpPr>
        <p:spPr bwMode="auto">
          <a:xfrm>
            <a:off x="5986350" y="3947617"/>
            <a:ext cx="16596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None/>
            </a:pPr>
            <a:r>
              <a:rPr kumimoji="1" lang="zh-CN" altLang="en-US" sz="3600" b="1" baseline="0" dirty="0">
                <a:solidFill>
                  <a:srgbClr val="000000"/>
                </a:solidFill>
                <a:latin typeface="+mn-lt"/>
                <a:ea typeface="宋体" panose="02010600030101010101" pitchFamily="2" charset="-122"/>
              </a:rPr>
              <a:t>   </a:t>
            </a:r>
            <a:r>
              <a:rPr kumimoji="1" lang="en-US" altLang="zh-CN" sz="3600" b="1" baseline="0" dirty="0">
                <a:solidFill>
                  <a:srgbClr val="000000"/>
                </a:solidFill>
                <a:latin typeface="+mn-lt"/>
                <a:ea typeface="宋体" panose="02010600030101010101" pitchFamily="2" charset="-122"/>
              </a:rPr>
              <a:t>00011</a:t>
            </a:r>
            <a:endParaRPr kumimoji="1" lang="en-US" altLang="zh-CN" sz="3600" b="1" dirty="0">
              <a:solidFill>
                <a:srgbClr val="000000"/>
              </a:solidFill>
              <a:latin typeface="+mn-lt"/>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2">
            <a:extLst>
              <a:ext uri="{FF2B5EF4-FFF2-40B4-BE49-F238E27FC236}">
                <a16:creationId xmlns:a16="http://schemas.microsoft.com/office/drawing/2014/main" id="{D1E5AE66-13A2-4601-83D2-F0FEC0DB14C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EB342CB0-D9FC-47EE-B4A7-A201030E35D2}" type="slidenum">
              <a:rPr lang="en-US" altLang="zh-CN" sz="1600"/>
              <a:pPr>
                <a:spcBef>
                  <a:spcPct val="0"/>
                </a:spcBef>
                <a:buClrTx/>
                <a:buFontTx/>
                <a:buNone/>
              </a:pPr>
              <a:t>59</a:t>
            </a:fld>
            <a:endParaRPr lang="en-US" altLang="zh-CN" sz="1600" dirty="0"/>
          </a:p>
        </p:txBody>
      </p:sp>
      <p:sp>
        <p:nvSpPr>
          <p:cNvPr id="56323" name="Rectangle 2">
            <a:extLst>
              <a:ext uri="{FF2B5EF4-FFF2-40B4-BE49-F238E27FC236}">
                <a16:creationId xmlns:a16="http://schemas.microsoft.com/office/drawing/2014/main" id="{07C629E8-10DB-4AEC-B0D1-2552651DB0C0}"/>
              </a:ext>
            </a:extLst>
          </p:cNvPr>
          <p:cNvSpPr>
            <a:spLocks noGrp="1" noChangeArrowheads="1"/>
          </p:cNvSpPr>
          <p:nvPr>
            <p:ph type="title"/>
          </p:nvPr>
        </p:nvSpPr>
        <p:spPr>
          <a:xfrm>
            <a:off x="2209800" y="228600"/>
            <a:ext cx="7772400" cy="838200"/>
          </a:xfrm>
        </p:spPr>
        <p:txBody>
          <a:bodyPr/>
          <a:lstStyle/>
          <a:p>
            <a:r>
              <a:rPr lang="en-US" altLang="zh-CN">
                <a:ea typeface="宋体" panose="02010600030101010101" pitchFamily="2" charset="-122"/>
              </a:rPr>
              <a:t>Binary Multiplication</a:t>
            </a:r>
          </a:p>
        </p:txBody>
      </p:sp>
      <p:graphicFrame>
        <p:nvGraphicFramePr>
          <p:cNvPr id="56324" name="Object 3">
            <a:extLst>
              <a:ext uri="{FF2B5EF4-FFF2-40B4-BE49-F238E27FC236}">
                <a16:creationId xmlns:a16="http://schemas.microsoft.com/office/drawing/2014/main" id="{0BD7A3A8-2683-42D4-8ABB-E711F0AF11CA}"/>
              </a:ext>
            </a:extLst>
          </p:cNvPr>
          <p:cNvGraphicFramePr>
            <a:graphicFrameLocks noChangeAspect="1"/>
          </p:cNvGraphicFramePr>
          <p:nvPr/>
        </p:nvGraphicFramePr>
        <p:xfrm>
          <a:off x="2209800" y="1447801"/>
          <a:ext cx="8047038" cy="5730875"/>
        </p:xfrm>
        <a:graphic>
          <a:graphicData uri="http://schemas.openxmlformats.org/presentationml/2006/ole">
            <mc:AlternateContent xmlns:mc="http://schemas.openxmlformats.org/markup-compatibility/2006">
              <mc:Choice xmlns:v="urn:schemas-microsoft-com:vml" Requires="v">
                <p:oleObj name="Document" r:id="rId3" imgW="8052816" imgH="5730240" progId="Word.Document.8">
                  <p:embed/>
                </p:oleObj>
              </mc:Choice>
              <mc:Fallback>
                <p:oleObj name="Document" r:id="rId3" imgW="8052816" imgH="5730240" progId="Word.Document.8">
                  <p:embed/>
                  <p:pic>
                    <p:nvPicPr>
                      <p:cNvPr id="56324" name="Object 3">
                        <a:extLst>
                          <a:ext uri="{FF2B5EF4-FFF2-40B4-BE49-F238E27FC236}">
                            <a16:creationId xmlns:a16="http://schemas.microsoft.com/office/drawing/2014/main" id="{0BD7A3A8-2683-42D4-8ABB-E711F0A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447801"/>
                        <a:ext cx="8047038" cy="573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3"/>
          <p:cNvSpPr>
            <a:spLocks noGrp="1"/>
          </p:cNvSpPr>
          <p:nvPr>
            <p:ph type="sldNum" sz="quarter" idx="12"/>
          </p:nvPr>
        </p:nvSpPr>
        <p:spPr>
          <a:xfrm>
            <a:off x="13887450" y="6578417"/>
            <a:ext cx="1352550" cy="295665"/>
          </a:xfrm>
          <a:prstGeom prst="rect">
            <a:avLst/>
          </a:prstGeom>
          <a:noFill/>
        </p:spPr>
        <p:txBody>
          <a:bodyPr vert="horz" lIns="91440" tIns="45720" rIns="91440" bIns="45720" rtlCol="0" anchor="ctr"/>
          <a:lstStyle>
            <a:defPPr>
              <a:defRPr lang="en-CN"/>
            </a:defPPr>
            <a:lvl1pPr marL="0" algn="r" defTabSz="914400" rtl="0" eaLnBrk="1" latinLnBrk="0" hangingPunct="1">
              <a:defRPr sz="1200" b="1" kern="1200">
                <a:solidFill>
                  <a:schemeClr val="bg1">
                    <a:lumMod val="9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40D33D-BAAD-490D-80A5-7279DBB54040}" type="slidenum">
              <a:rPr lang="en-US" smtClean="0"/>
              <a:pPr/>
              <a:t>6</a:t>
            </a:fld>
            <a:endParaRPr lang="en-US" altLang="en-US"/>
          </a:p>
        </p:txBody>
      </p:sp>
      <p:sp>
        <p:nvSpPr>
          <p:cNvPr id="34820" name="Rectangle 2"/>
          <p:cNvSpPr>
            <a:spLocks noChangeArrowheads="1"/>
          </p:cNvSpPr>
          <p:nvPr/>
        </p:nvSpPr>
        <p:spPr bwMode="auto">
          <a:xfrm>
            <a:off x="1881808" y="857252"/>
            <a:ext cx="7300292" cy="650449"/>
          </a:xfrm>
          <a:prstGeom prst="rect">
            <a:avLst/>
          </a:prstGeom>
          <a:noFill/>
          <a:ln w="9525">
            <a:noFill/>
            <a:miter lim="800000"/>
            <a:headEnd/>
            <a:tailEnd/>
          </a:ln>
        </p:spPr>
        <p:txBody>
          <a:bodyPr anchor="b"/>
          <a:lstStyle/>
          <a:p>
            <a:r>
              <a:rPr lang="en-US" sz="2100" b="1" dirty="0">
                <a:solidFill>
                  <a:schemeClr val="tx1">
                    <a:lumMod val="75000"/>
                    <a:lumOff val="25000"/>
                  </a:schemeClr>
                </a:solidFill>
                <a:latin typeface="Arial" charset="0"/>
                <a:ea typeface="Arial" charset="0"/>
                <a:cs typeface="Arial" charset="0"/>
              </a:rPr>
              <a:t>Transistor Schematic</a:t>
            </a:r>
          </a:p>
        </p:txBody>
      </p:sp>
      <p:pic>
        <p:nvPicPr>
          <p:cNvPr id="34821" name="Picture 3" descr="fulladderschematic2"/>
          <p:cNvPicPr>
            <a:picLocks noChangeAspect="1" noChangeArrowheads="1"/>
          </p:cNvPicPr>
          <p:nvPr/>
        </p:nvPicPr>
        <p:blipFill>
          <a:blip r:embed="rId2" cstate="print"/>
          <a:srcRect/>
          <a:stretch>
            <a:fillRect/>
          </a:stretch>
        </p:blipFill>
        <p:spPr bwMode="auto">
          <a:xfrm>
            <a:off x="2106709" y="1907712"/>
            <a:ext cx="4038783" cy="2845460"/>
          </a:xfrm>
          <a:prstGeom prst="rect">
            <a:avLst/>
          </a:prstGeom>
          <a:noFill/>
          <a:ln w="9525">
            <a:noFill/>
            <a:miter lim="800000"/>
            <a:headEnd/>
            <a:tailEnd/>
          </a:ln>
        </p:spPr>
      </p:pic>
      <p:pic>
        <p:nvPicPr>
          <p:cNvPr id="5" name="Picture 4">
            <a:extLst>
              <a:ext uri="{FF2B5EF4-FFF2-40B4-BE49-F238E27FC236}">
                <a16:creationId xmlns:a16="http://schemas.microsoft.com/office/drawing/2014/main" id="{7D9F70B7-A157-BF4D-8BF1-1DF3A6394356}"/>
              </a:ext>
            </a:extLst>
          </p:cNvPr>
          <p:cNvPicPr>
            <a:picLocks noChangeAspect="1"/>
          </p:cNvPicPr>
          <p:nvPr/>
        </p:nvPicPr>
        <p:blipFill>
          <a:blip r:embed="rId3"/>
          <a:stretch>
            <a:fillRect/>
          </a:stretch>
        </p:blipFill>
        <p:spPr>
          <a:xfrm>
            <a:off x="7400304" y="1679228"/>
            <a:ext cx="1171575" cy="971550"/>
          </a:xfrm>
          <a:prstGeom prst="rect">
            <a:avLst/>
          </a:prstGeom>
        </p:spPr>
      </p:pic>
      <p:pic>
        <p:nvPicPr>
          <p:cNvPr id="6" name="Picture 5">
            <a:extLst>
              <a:ext uri="{FF2B5EF4-FFF2-40B4-BE49-F238E27FC236}">
                <a16:creationId xmlns:a16="http://schemas.microsoft.com/office/drawing/2014/main" id="{C18C7D4B-103F-3E45-99A6-68A2ADD1AF9C}"/>
              </a:ext>
            </a:extLst>
          </p:cNvPr>
          <p:cNvPicPr>
            <a:picLocks noChangeAspect="1"/>
          </p:cNvPicPr>
          <p:nvPr/>
        </p:nvPicPr>
        <p:blipFill>
          <a:blip r:embed="rId4"/>
          <a:stretch>
            <a:fillRect/>
          </a:stretch>
        </p:blipFill>
        <p:spPr>
          <a:xfrm>
            <a:off x="8808764" y="1633632"/>
            <a:ext cx="877284" cy="1014725"/>
          </a:xfrm>
          <a:prstGeom prst="rect">
            <a:avLst/>
          </a:prstGeom>
        </p:spPr>
      </p:pic>
      <p:pic>
        <p:nvPicPr>
          <p:cNvPr id="7" name="Picture 6">
            <a:extLst>
              <a:ext uri="{FF2B5EF4-FFF2-40B4-BE49-F238E27FC236}">
                <a16:creationId xmlns:a16="http://schemas.microsoft.com/office/drawing/2014/main" id="{0CD661B6-2CCD-1D4B-A193-0FA18D46267B}"/>
              </a:ext>
            </a:extLst>
          </p:cNvPr>
          <p:cNvPicPr>
            <a:picLocks noChangeAspect="1"/>
          </p:cNvPicPr>
          <p:nvPr/>
        </p:nvPicPr>
        <p:blipFill>
          <a:blip r:embed="rId5"/>
          <a:stretch>
            <a:fillRect/>
          </a:stretch>
        </p:blipFill>
        <p:spPr>
          <a:xfrm>
            <a:off x="7101840" y="2764256"/>
            <a:ext cx="3048000" cy="1676400"/>
          </a:xfrm>
          <a:prstGeom prst="rect">
            <a:avLst/>
          </a:prstGeom>
        </p:spPr>
      </p:pic>
      <p:pic>
        <p:nvPicPr>
          <p:cNvPr id="8" name="Picture 7">
            <a:extLst>
              <a:ext uri="{FF2B5EF4-FFF2-40B4-BE49-F238E27FC236}">
                <a16:creationId xmlns:a16="http://schemas.microsoft.com/office/drawing/2014/main" id="{1E46A58F-C30E-2A4D-9613-7895B4917B7E}"/>
              </a:ext>
            </a:extLst>
          </p:cNvPr>
          <p:cNvPicPr>
            <a:picLocks noChangeAspect="1"/>
          </p:cNvPicPr>
          <p:nvPr/>
        </p:nvPicPr>
        <p:blipFill>
          <a:blip r:embed="rId6"/>
          <a:stretch>
            <a:fillRect/>
          </a:stretch>
        </p:blipFill>
        <p:spPr>
          <a:xfrm>
            <a:off x="8445502" y="3330442"/>
            <a:ext cx="1807103" cy="1848330"/>
          </a:xfrm>
          <a:prstGeom prst="rect">
            <a:avLst/>
          </a:prstGeom>
        </p:spPr>
      </p:pic>
      <p:sp>
        <p:nvSpPr>
          <p:cNvPr id="9" name="TextBox 8">
            <a:extLst>
              <a:ext uri="{FF2B5EF4-FFF2-40B4-BE49-F238E27FC236}">
                <a16:creationId xmlns:a16="http://schemas.microsoft.com/office/drawing/2014/main" id="{A147D514-AC14-CC4B-ABC8-2215A38B28C3}"/>
              </a:ext>
            </a:extLst>
          </p:cNvPr>
          <p:cNvSpPr txBox="1"/>
          <p:nvPr/>
        </p:nvSpPr>
        <p:spPr>
          <a:xfrm>
            <a:off x="3285486" y="4950290"/>
            <a:ext cx="917239" cy="307777"/>
          </a:xfrm>
          <a:prstGeom prst="rect">
            <a:avLst/>
          </a:prstGeom>
          <a:noFill/>
        </p:spPr>
        <p:txBody>
          <a:bodyPr wrap="none" rtlCol="0">
            <a:spAutoFit/>
          </a:bodyPr>
          <a:lstStyle/>
          <a:p>
            <a:r>
              <a:rPr lang="en-US" sz="2100" dirty="0"/>
              <a:t>Full adder</a:t>
            </a:r>
          </a:p>
        </p:txBody>
      </p:sp>
      <p:sp>
        <p:nvSpPr>
          <p:cNvPr id="10" name="Rectangle 9">
            <a:extLst>
              <a:ext uri="{FF2B5EF4-FFF2-40B4-BE49-F238E27FC236}">
                <a16:creationId xmlns:a16="http://schemas.microsoft.com/office/drawing/2014/main" id="{9C201896-2EC1-8C47-8CD4-A41503A853C8}"/>
              </a:ext>
            </a:extLst>
          </p:cNvPr>
          <p:cNvSpPr/>
          <p:nvPr/>
        </p:nvSpPr>
        <p:spPr>
          <a:xfrm>
            <a:off x="7489270" y="5254085"/>
            <a:ext cx="1863011" cy="200055"/>
          </a:xfrm>
          <a:prstGeom prst="rect">
            <a:avLst/>
          </a:prstGeom>
        </p:spPr>
        <p:txBody>
          <a:bodyPr wrap="none">
            <a:spAutoFit/>
          </a:bodyPr>
          <a:lstStyle/>
          <a:p>
            <a:r>
              <a:rPr lang="en-US" sz="1050" dirty="0">
                <a:latin typeface="Arial" panose="020B0604020202020204" pitchFamily="34" charset="0"/>
                <a:cs typeface="Arial" panose="020B0604020202020204" pitchFamily="34" charset="0"/>
              </a:rPr>
              <a:t>Very Large Scale Integrated (VLSI) Circuit</a:t>
            </a:r>
          </a:p>
        </p:txBody>
      </p:sp>
      <mc:AlternateContent xmlns:mc="http://schemas.openxmlformats.org/markup-compatibility/2006">
        <mc:Choice xmlns:p14="http://schemas.microsoft.com/office/powerpoint/2010/main" Requires="p14">
          <p:contentPart p14:bwMode="auto" r:id="rId7">
            <p14:nvContentPartPr>
              <p14:cNvPr id="2" name="墨迹 1">
                <a:extLst>
                  <a:ext uri="{FF2B5EF4-FFF2-40B4-BE49-F238E27FC236}">
                    <a16:creationId xmlns:a16="http://schemas.microsoft.com/office/drawing/2014/main" id="{8BA48644-BEE5-F9A6-7065-E36660B289FC}"/>
                  </a:ext>
                </a:extLst>
              </p14:cNvPr>
              <p14:cNvContentPartPr/>
              <p14:nvPr/>
            </p14:nvContentPartPr>
            <p14:xfrm>
              <a:off x="7955400" y="2260800"/>
              <a:ext cx="2456640" cy="2622960"/>
            </p14:xfrm>
          </p:contentPart>
        </mc:Choice>
        <mc:Fallback>
          <p:pic>
            <p:nvPicPr>
              <p:cNvPr id="2" name="墨迹 1">
                <a:extLst>
                  <a:ext uri="{FF2B5EF4-FFF2-40B4-BE49-F238E27FC236}">
                    <a16:creationId xmlns:a16="http://schemas.microsoft.com/office/drawing/2014/main" id="{8BA48644-BEE5-F9A6-7065-E36660B289FC}"/>
                  </a:ext>
                </a:extLst>
              </p:cNvPr>
              <p:cNvPicPr/>
              <p:nvPr/>
            </p:nvPicPr>
            <p:blipFill>
              <a:blip r:embed="rId8"/>
              <a:stretch>
                <a:fillRect/>
              </a:stretch>
            </p:blipFill>
            <p:spPr>
              <a:xfrm>
                <a:off x="7946040" y="2251440"/>
                <a:ext cx="2475360" cy="2641680"/>
              </a:xfrm>
              <a:prstGeom prst="rect">
                <a:avLst/>
              </a:prstGeom>
            </p:spPr>
          </p:pic>
        </mc:Fallback>
      </mc:AlternateContent>
    </p:spTree>
    <p:extLst>
      <p:ext uri="{BB962C8B-B14F-4D97-AF65-F5344CB8AC3E}">
        <p14:creationId xmlns:p14="http://schemas.microsoft.com/office/powerpoint/2010/main" val="157122761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2">
            <a:extLst>
              <a:ext uri="{FF2B5EF4-FFF2-40B4-BE49-F238E27FC236}">
                <a16:creationId xmlns:a16="http://schemas.microsoft.com/office/drawing/2014/main" id="{D1E5AE66-13A2-4601-83D2-F0FEC0DB14C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EB342CB0-D9FC-47EE-B4A7-A201030E35D2}" type="slidenum">
              <a:rPr lang="en-US" altLang="zh-CN" sz="1600"/>
              <a:pPr>
                <a:spcBef>
                  <a:spcPct val="0"/>
                </a:spcBef>
                <a:buClrTx/>
                <a:buFontTx/>
                <a:buNone/>
              </a:pPr>
              <a:t>60</a:t>
            </a:fld>
            <a:endParaRPr lang="en-US" altLang="zh-CN" sz="1600" dirty="0"/>
          </a:p>
        </p:txBody>
      </p:sp>
      <p:sp>
        <p:nvSpPr>
          <p:cNvPr id="56323" name="Rectangle 2">
            <a:extLst>
              <a:ext uri="{FF2B5EF4-FFF2-40B4-BE49-F238E27FC236}">
                <a16:creationId xmlns:a16="http://schemas.microsoft.com/office/drawing/2014/main" id="{07C629E8-10DB-4AEC-B0D1-2552651DB0C0}"/>
              </a:ext>
            </a:extLst>
          </p:cNvPr>
          <p:cNvSpPr>
            <a:spLocks noGrp="1" noChangeArrowheads="1"/>
          </p:cNvSpPr>
          <p:nvPr>
            <p:ph type="title"/>
          </p:nvPr>
        </p:nvSpPr>
        <p:spPr>
          <a:xfrm>
            <a:off x="2209800" y="228600"/>
            <a:ext cx="7772400" cy="838200"/>
          </a:xfrm>
        </p:spPr>
        <p:txBody>
          <a:bodyPr/>
          <a:lstStyle/>
          <a:p>
            <a:r>
              <a:rPr lang="en-US" altLang="zh-CN" dirty="0">
                <a:ea typeface="宋体" panose="02010600030101010101" pitchFamily="2" charset="-122"/>
              </a:rPr>
              <a:t>Binary Division</a:t>
            </a:r>
          </a:p>
        </p:txBody>
      </p:sp>
      <p:graphicFrame>
        <p:nvGraphicFramePr>
          <p:cNvPr id="56324" name="Object 3">
            <a:extLst>
              <a:ext uri="{FF2B5EF4-FFF2-40B4-BE49-F238E27FC236}">
                <a16:creationId xmlns:a16="http://schemas.microsoft.com/office/drawing/2014/main" id="{0BD7A3A8-2683-42D4-8ABB-E711F0AF11CA}"/>
              </a:ext>
            </a:extLst>
          </p:cNvPr>
          <p:cNvGraphicFramePr>
            <a:graphicFrameLocks noChangeAspect="1"/>
          </p:cNvGraphicFramePr>
          <p:nvPr>
            <p:extLst>
              <p:ext uri="{D42A27DB-BD31-4B8C-83A1-F6EECF244321}">
                <p14:modId xmlns:p14="http://schemas.microsoft.com/office/powerpoint/2010/main" val="2732719026"/>
              </p:ext>
            </p:extLst>
          </p:nvPr>
        </p:nvGraphicFramePr>
        <p:xfrm>
          <a:off x="2209800" y="1246189"/>
          <a:ext cx="8001000" cy="6054725"/>
        </p:xfrm>
        <a:graphic>
          <a:graphicData uri="http://schemas.openxmlformats.org/presentationml/2006/ole">
            <mc:AlternateContent xmlns:mc="http://schemas.openxmlformats.org/markup-compatibility/2006">
              <mc:Choice xmlns:v="urn:schemas-microsoft-com:vml" Requires="v">
                <p:oleObj name="Document" r:id="rId3" imgW="8048596" imgH="6108485" progId="Word.Document.8">
                  <p:embed/>
                </p:oleObj>
              </mc:Choice>
              <mc:Fallback>
                <p:oleObj name="Document" r:id="rId3" imgW="8048596" imgH="6108485" progId="Word.Document.8">
                  <p:embed/>
                  <p:pic>
                    <p:nvPicPr>
                      <p:cNvPr id="56324" name="Object 3">
                        <a:extLst>
                          <a:ext uri="{FF2B5EF4-FFF2-40B4-BE49-F238E27FC236}">
                            <a16:creationId xmlns:a16="http://schemas.microsoft.com/office/drawing/2014/main" id="{0BD7A3A8-2683-42D4-8ABB-E711F0AF11CA}"/>
                          </a:ext>
                        </a:extLst>
                      </p:cNvPr>
                      <p:cNvPicPr>
                        <a:picLocks noChangeAspect="1" noChangeArrowheads="1"/>
                      </p:cNvPicPr>
                      <p:nvPr/>
                    </p:nvPicPr>
                    <p:blipFill>
                      <a:blip r:embed="rId4"/>
                      <a:srcRect/>
                      <a:stretch>
                        <a:fillRect/>
                      </a:stretch>
                    </p:blipFill>
                    <p:spPr bwMode="auto">
                      <a:xfrm>
                        <a:off x="2209800" y="1246189"/>
                        <a:ext cx="8001000" cy="605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4486296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3">
            <a:extLst>
              <a:ext uri="{FF2B5EF4-FFF2-40B4-BE49-F238E27FC236}">
                <a16:creationId xmlns:a16="http://schemas.microsoft.com/office/drawing/2014/main" id="{65FE50DB-969B-4DB7-8AFE-FEACC26F2D2F}"/>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dirty="0"/>
              <a:t>                           </a:t>
            </a:r>
            <a:fld id="{DB4FFF03-F57B-40DC-81C2-2D17213EABC5}" type="slidenum">
              <a:rPr lang="en-US" altLang="zh-CN" sz="1600"/>
              <a:pPr>
                <a:spcBef>
                  <a:spcPct val="0"/>
                </a:spcBef>
                <a:buClrTx/>
                <a:buFontTx/>
                <a:buNone/>
              </a:pPr>
              <a:t>61</a:t>
            </a:fld>
            <a:endParaRPr lang="en-US" altLang="zh-CN" sz="1600" dirty="0"/>
          </a:p>
        </p:txBody>
      </p:sp>
      <p:sp>
        <p:nvSpPr>
          <p:cNvPr id="78851" name="Rectangle 2">
            <a:extLst>
              <a:ext uri="{FF2B5EF4-FFF2-40B4-BE49-F238E27FC236}">
                <a16:creationId xmlns:a16="http://schemas.microsoft.com/office/drawing/2014/main" id="{4D1F6286-3484-493D-A2F2-C1473ED0C310}"/>
              </a:ext>
            </a:extLst>
          </p:cNvPr>
          <p:cNvSpPr>
            <a:spLocks noGrp="1" noChangeArrowheads="1"/>
          </p:cNvSpPr>
          <p:nvPr>
            <p:ph type="title"/>
          </p:nvPr>
        </p:nvSpPr>
        <p:spPr/>
        <p:txBody>
          <a:bodyPr/>
          <a:lstStyle/>
          <a:p>
            <a:r>
              <a:rPr lang="en-US" altLang="zh-CN">
                <a:ea typeface="宋体" panose="02010600030101010101" pitchFamily="2" charset="-122"/>
              </a:rPr>
              <a:t>A Final Conversion Note</a:t>
            </a:r>
          </a:p>
        </p:txBody>
      </p:sp>
      <p:sp>
        <p:nvSpPr>
          <p:cNvPr id="78852" name="Rectangle 5">
            <a:extLst>
              <a:ext uri="{FF2B5EF4-FFF2-40B4-BE49-F238E27FC236}">
                <a16:creationId xmlns:a16="http://schemas.microsoft.com/office/drawing/2014/main" id="{183F7559-C8CF-47B3-9E78-B937A2A9BB38}"/>
              </a:ext>
            </a:extLst>
          </p:cNvPr>
          <p:cNvSpPr>
            <a:spLocks noGrp="1" noChangeArrowheads="1"/>
          </p:cNvSpPr>
          <p:nvPr>
            <p:ph type="body" idx="1"/>
          </p:nvPr>
        </p:nvSpPr>
        <p:spPr/>
        <p:txBody>
          <a:bodyPr/>
          <a:lstStyle/>
          <a:p>
            <a:r>
              <a:rPr lang="en-US" altLang="zh-CN" b="1" dirty="0">
                <a:ea typeface="宋体" panose="02010600030101010101" pitchFamily="2" charset="-122"/>
                <a:cs typeface="Times New Roman" panose="02020603050405020304" pitchFamily="18" charset="0"/>
              </a:rPr>
              <a:t>You can use arithmetic in other bases if you are careful:</a:t>
            </a:r>
            <a:endParaRPr lang="en-US" altLang="zh-CN" dirty="0">
              <a:ea typeface="宋体" panose="02010600030101010101" pitchFamily="2" charset="-122"/>
              <a:cs typeface="Times New Roman" panose="02020603050405020304" pitchFamily="18" charset="0"/>
            </a:endParaRPr>
          </a:p>
          <a:p>
            <a:r>
              <a:rPr lang="en-US" altLang="zh-CN" b="1" dirty="0">
                <a:ea typeface="宋体" panose="02010600030101010101" pitchFamily="2" charset="-122"/>
                <a:cs typeface="Times New Roman" panose="02020603050405020304" pitchFamily="18" charset="0"/>
              </a:rPr>
              <a:t>Example:   Convert 101110</a:t>
            </a:r>
            <a:r>
              <a:rPr lang="en-US" altLang="zh-CN" b="1" baseline="-25000" dirty="0">
                <a:ea typeface="宋体" panose="02010600030101010101" pitchFamily="2" charset="-122"/>
                <a:cs typeface="Times New Roman" panose="02020603050405020304" pitchFamily="18" charset="0"/>
              </a:rPr>
              <a:t>2</a:t>
            </a:r>
            <a:r>
              <a:rPr lang="en-US" altLang="zh-CN" b="1" dirty="0">
                <a:ea typeface="宋体" panose="02010600030101010101" pitchFamily="2" charset="-122"/>
                <a:cs typeface="Times New Roman" panose="02020603050405020304" pitchFamily="18" charset="0"/>
              </a:rPr>
              <a:t> to Base 10 using binary arithmetic:</a:t>
            </a:r>
            <a:endParaRPr lang="en-US" altLang="zh-CN" dirty="0">
              <a:ea typeface="宋体" panose="02010600030101010101" pitchFamily="2" charset="-122"/>
              <a:cs typeface="Times New Roman" panose="02020603050405020304" pitchFamily="18" charset="0"/>
            </a:endParaRPr>
          </a:p>
          <a:p>
            <a:pPr lvl="1">
              <a:buFontTx/>
              <a:buNone/>
            </a:pPr>
            <a:r>
              <a:rPr lang="en-US" altLang="zh-CN" b="1" dirty="0">
                <a:ea typeface="宋体" panose="02010600030101010101" pitchFamily="2" charset="-122"/>
                <a:cs typeface="Times New Roman" panose="02020603050405020304" pitchFamily="18" charset="0"/>
              </a:rPr>
              <a:t>Step 1   101110 </a:t>
            </a:r>
            <a:r>
              <a:rPr lang="en-US" altLang="zh-CN" b="1" dirty="0">
                <a:ea typeface="宋体" panose="02010600030101010101" pitchFamily="2" charset="-122"/>
                <a:cs typeface="Times New Roman" panose="02020603050405020304" pitchFamily="18" charset="0"/>
                <a:sym typeface="Symbol" panose="05050102010706020507" pitchFamily="18" charset="2"/>
              </a:rPr>
              <a:t>/ </a:t>
            </a:r>
            <a:r>
              <a:rPr lang="en-US" altLang="zh-CN" b="1" dirty="0">
                <a:ea typeface="宋体" panose="02010600030101010101" pitchFamily="2" charset="-122"/>
                <a:cs typeface="Times New Roman" panose="02020603050405020304" pitchFamily="18" charset="0"/>
              </a:rPr>
              <a:t>1010  </a:t>
            </a:r>
            <a:r>
              <a:rPr lang="en-US" altLang="zh-CN" b="1" dirty="0">
                <a:ea typeface="宋体" panose="02010600030101010101" pitchFamily="2" charset="-122"/>
                <a:cs typeface="Times New Roman" panose="02020603050405020304" pitchFamily="18" charset="0"/>
                <a:sym typeface="Symbol" panose="05050102010706020507" pitchFamily="18" charset="2"/>
              </a:rPr>
              <a:t>= </a:t>
            </a:r>
            <a:r>
              <a:rPr lang="en-US" altLang="zh-CN" b="1" dirty="0">
                <a:ea typeface="宋体" panose="02010600030101010101" pitchFamily="2" charset="-122"/>
                <a:cs typeface="Times New Roman" panose="02020603050405020304" pitchFamily="18" charset="0"/>
              </a:rPr>
              <a:t>100  r  0110</a:t>
            </a:r>
          </a:p>
          <a:p>
            <a:pPr lvl="1">
              <a:buFontTx/>
              <a:buNone/>
            </a:pPr>
            <a:r>
              <a:rPr lang="en-US" altLang="zh-CN" b="1" dirty="0">
                <a:ea typeface="宋体" panose="02010600030101010101" pitchFamily="2" charset="-122"/>
                <a:cs typeface="Times New Roman" panose="02020603050405020304" pitchFamily="18" charset="0"/>
              </a:rPr>
              <a:t>Step 2         100 </a:t>
            </a:r>
            <a:r>
              <a:rPr lang="en-US" altLang="zh-CN" b="1" dirty="0">
                <a:ea typeface="宋体" panose="02010600030101010101" pitchFamily="2" charset="-122"/>
                <a:cs typeface="Times New Roman" panose="02020603050405020304" pitchFamily="18" charset="0"/>
                <a:sym typeface="Symbol" panose="05050102010706020507" pitchFamily="18" charset="2"/>
              </a:rPr>
              <a:t>/</a:t>
            </a:r>
            <a:r>
              <a:rPr lang="en-US" altLang="zh-CN" b="1" dirty="0">
                <a:ea typeface="宋体" panose="02010600030101010101" pitchFamily="2" charset="-122"/>
                <a:cs typeface="Times New Roman" panose="02020603050405020304" pitchFamily="18" charset="0"/>
              </a:rPr>
              <a:t> 1010  =     0  r  0100</a:t>
            </a:r>
            <a:endParaRPr lang="en-US" altLang="zh-CN" dirty="0">
              <a:ea typeface="宋体" panose="02010600030101010101" pitchFamily="2" charset="-122"/>
              <a:cs typeface="Times New Roman" panose="02020603050405020304" pitchFamily="18" charset="0"/>
            </a:endParaRPr>
          </a:p>
          <a:p>
            <a:pPr lvl="1">
              <a:buFontTx/>
              <a:buNone/>
            </a:pPr>
            <a:r>
              <a:rPr lang="en-US" altLang="zh-CN" b="1" dirty="0">
                <a:ea typeface="宋体" panose="02010600030101010101" pitchFamily="2" charset="-122"/>
                <a:cs typeface="Times New Roman" panose="02020603050405020304" pitchFamily="18" charset="0"/>
              </a:rPr>
              <a:t>Converted Digits are 0100</a:t>
            </a:r>
            <a:r>
              <a:rPr lang="en-US" altLang="zh-CN" b="1" baseline="-25000" dirty="0">
                <a:ea typeface="宋体" panose="02010600030101010101" pitchFamily="2" charset="-122"/>
                <a:cs typeface="Times New Roman" panose="02020603050405020304" pitchFamily="18" charset="0"/>
              </a:rPr>
              <a:t>2</a:t>
            </a:r>
            <a:r>
              <a:rPr lang="en-US" altLang="zh-CN" b="1" dirty="0">
                <a:ea typeface="宋体" panose="02010600030101010101" pitchFamily="2" charset="-122"/>
                <a:cs typeface="Times New Roman" panose="02020603050405020304" pitchFamily="18" charset="0"/>
              </a:rPr>
              <a:t> | 0110</a:t>
            </a:r>
            <a:r>
              <a:rPr lang="en-US" altLang="zh-CN" b="1" baseline="-25000" dirty="0">
                <a:ea typeface="宋体" panose="02010600030101010101" pitchFamily="2" charset="-122"/>
                <a:cs typeface="Times New Roman" panose="02020603050405020304" pitchFamily="18" charset="0"/>
              </a:rPr>
              <a:t>2</a:t>
            </a:r>
          </a:p>
          <a:p>
            <a:pPr lvl="1">
              <a:buFontTx/>
              <a:buNone/>
            </a:pPr>
            <a:r>
              <a:rPr lang="en-US" altLang="zh-CN" b="1" dirty="0">
                <a:ea typeface="宋体" panose="02010600030101010101" pitchFamily="2" charset="-122"/>
                <a:cs typeface="Times New Roman" panose="02020603050405020304" pitchFamily="18" charset="0"/>
              </a:rPr>
              <a:t>                                or      4      6  </a:t>
            </a:r>
            <a:r>
              <a:rPr lang="en-US" altLang="zh-CN" b="1" baseline="-25000" dirty="0">
                <a:ea typeface="宋体" panose="02010600030101010101" pitchFamily="2" charset="-122"/>
                <a:cs typeface="Times New Roman" panose="02020603050405020304" pitchFamily="18" charset="0"/>
              </a:rPr>
              <a:t>10</a:t>
            </a:r>
          </a:p>
          <a:p>
            <a:endParaRPr lang="en-US" altLang="zh-CN" dirty="0">
              <a:ea typeface="宋体" panose="02010600030101010101" pitchFamily="2"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EE63D379-41C9-490A-AEF6-653C4153FEC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58F81697-B8B8-4637-B203-116D42EB99BF}" type="slidenum">
              <a:rPr lang="en-US" altLang="zh-CN" sz="1600"/>
              <a:pPr algn="r">
                <a:spcBef>
                  <a:spcPct val="0"/>
                </a:spcBef>
                <a:buClrTx/>
                <a:buFontTx/>
                <a:buNone/>
              </a:pPr>
              <a:t>7</a:t>
            </a:fld>
            <a:endParaRPr lang="en-US" altLang="zh-CN" sz="1600" dirty="0"/>
          </a:p>
        </p:txBody>
      </p:sp>
      <p:sp>
        <p:nvSpPr>
          <p:cNvPr id="23555" name="Rectangle 4">
            <a:extLst>
              <a:ext uri="{FF2B5EF4-FFF2-40B4-BE49-F238E27FC236}">
                <a16:creationId xmlns:a16="http://schemas.microsoft.com/office/drawing/2014/main" id="{BA6A276F-F231-4E98-8652-194564629D7D}"/>
              </a:ext>
            </a:extLst>
          </p:cNvPr>
          <p:cNvSpPr>
            <a:spLocks noGrp="1" noChangeArrowheads="1"/>
          </p:cNvSpPr>
          <p:nvPr>
            <p:ph type="title"/>
          </p:nvPr>
        </p:nvSpPr>
        <p:spPr>
          <a:noFill/>
        </p:spPr>
        <p:txBody>
          <a:bodyPr/>
          <a:lstStyle/>
          <a:p>
            <a:r>
              <a:rPr lang="en-US" altLang="zh-CN" sz="2800" dirty="0">
                <a:latin typeface="Arial" panose="020B0604020202020204" pitchFamily="34" charset="0"/>
                <a:ea typeface="宋体" panose="02010600030101010101" pitchFamily="2" charset="-122"/>
                <a:cs typeface="Arial" panose="020B0604020202020204" pitchFamily="34" charset="0"/>
              </a:rPr>
              <a:t>Covered in ZJU Computer System Courses</a:t>
            </a:r>
          </a:p>
        </p:txBody>
      </p:sp>
      <p:sp>
        <p:nvSpPr>
          <p:cNvPr id="23556" name="矩形: 圆角 3">
            <a:extLst>
              <a:ext uri="{FF2B5EF4-FFF2-40B4-BE49-F238E27FC236}">
                <a16:creationId xmlns:a16="http://schemas.microsoft.com/office/drawing/2014/main" id="{64A8F0C8-2982-4F74-B02D-EAC63437413A}"/>
              </a:ext>
            </a:extLst>
          </p:cNvPr>
          <p:cNvSpPr>
            <a:spLocks noChangeArrowheads="1"/>
          </p:cNvSpPr>
          <p:nvPr/>
        </p:nvSpPr>
        <p:spPr bwMode="auto">
          <a:xfrm>
            <a:off x="3710467" y="1865314"/>
            <a:ext cx="5062538" cy="466725"/>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dirty="0">
                <a:solidFill>
                  <a:schemeClr val="tx1"/>
                </a:solidFill>
                <a:ea typeface="宋体" panose="02010600030101010101" pitchFamily="2" charset="-122"/>
              </a:rPr>
              <a:t>Application</a:t>
            </a:r>
            <a:endParaRPr lang="zh-CN" altLang="en-US" sz="2000" baseline="0" dirty="0">
              <a:solidFill>
                <a:schemeClr val="tx1"/>
              </a:solidFill>
              <a:ea typeface="宋体" panose="02010600030101010101" pitchFamily="2" charset="-122"/>
            </a:endParaRPr>
          </a:p>
        </p:txBody>
      </p:sp>
      <p:sp>
        <p:nvSpPr>
          <p:cNvPr id="23557" name="矩形: 圆角 252">
            <a:extLst>
              <a:ext uri="{FF2B5EF4-FFF2-40B4-BE49-F238E27FC236}">
                <a16:creationId xmlns:a16="http://schemas.microsoft.com/office/drawing/2014/main" id="{C17A853B-332C-465D-B012-57DC5FA17E38}"/>
              </a:ext>
            </a:extLst>
          </p:cNvPr>
          <p:cNvSpPr>
            <a:spLocks noChangeArrowheads="1"/>
          </p:cNvSpPr>
          <p:nvPr/>
        </p:nvSpPr>
        <p:spPr bwMode="auto">
          <a:xfrm>
            <a:off x="3710467" y="2395538"/>
            <a:ext cx="5062538" cy="468312"/>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Compiler / Libraries of Macros and Procedures</a:t>
            </a:r>
            <a:endParaRPr lang="zh-CN" altLang="en-US" sz="2000" baseline="0">
              <a:solidFill>
                <a:schemeClr val="tx1"/>
              </a:solidFill>
              <a:ea typeface="宋体" panose="02010600030101010101" pitchFamily="2" charset="-122"/>
            </a:endParaRPr>
          </a:p>
        </p:txBody>
      </p:sp>
      <p:sp>
        <p:nvSpPr>
          <p:cNvPr id="23558" name="矩形: 圆角 253">
            <a:extLst>
              <a:ext uri="{FF2B5EF4-FFF2-40B4-BE49-F238E27FC236}">
                <a16:creationId xmlns:a16="http://schemas.microsoft.com/office/drawing/2014/main" id="{C37EBA5F-4038-4206-B5C6-05C780F5CB24}"/>
              </a:ext>
            </a:extLst>
          </p:cNvPr>
          <p:cNvSpPr>
            <a:spLocks noChangeArrowheads="1"/>
          </p:cNvSpPr>
          <p:nvPr/>
        </p:nvSpPr>
        <p:spPr bwMode="auto">
          <a:xfrm>
            <a:off x="3710467" y="2927351"/>
            <a:ext cx="5062538" cy="466725"/>
          </a:xfrm>
          <a:prstGeom prst="roundRect">
            <a:avLst>
              <a:gd name="adj" fmla="val 16667"/>
            </a:avLst>
          </a:prstGeom>
          <a:solidFill>
            <a:srgbClr val="FFC00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Operating System (OS)</a:t>
            </a:r>
            <a:endParaRPr lang="zh-CN" altLang="en-US" sz="2000" baseline="0">
              <a:solidFill>
                <a:schemeClr val="tx1"/>
              </a:solidFill>
              <a:ea typeface="宋体" panose="02010600030101010101" pitchFamily="2" charset="-122"/>
            </a:endParaRPr>
          </a:p>
        </p:txBody>
      </p:sp>
      <p:sp>
        <p:nvSpPr>
          <p:cNvPr id="23559" name="矩形: 圆角 255">
            <a:extLst>
              <a:ext uri="{FF2B5EF4-FFF2-40B4-BE49-F238E27FC236}">
                <a16:creationId xmlns:a16="http://schemas.microsoft.com/office/drawing/2014/main" id="{7AE854BA-0EFC-43EF-8C17-863B883BEE3E}"/>
              </a:ext>
            </a:extLst>
          </p:cNvPr>
          <p:cNvSpPr>
            <a:spLocks noChangeArrowheads="1"/>
          </p:cNvSpPr>
          <p:nvPr/>
        </p:nvSpPr>
        <p:spPr bwMode="auto">
          <a:xfrm>
            <a:off x="3710467" y="3457576"/>
            <a:ext cx="5062538" cy="466725"/>
          </a:xfrm>
          <a:prstGeom prst="roundRect">
            <a:avLst>
              <a:gd name="adj" fmla="val 16667"/>
            </a:avLst>
          </a:prstGeom>
          <a:solidFill>
            <a:srgbClr val="FFC00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Instruction Set Architecture (ISA)</a:t>
            </a:r>
            <a:endParaRPr lang="zh-CN" altLang="en-US" sz="2000" baseline="0">
              <a:solidFill>
                <a:schemeClr val="tx1"/>
              </a:solidFill>
              <a:ea typeface="宋体" panose="02010600030101010101" pitchFamily="2" charset="-122"/>
            </a:endParaRPr>
          </a:p>
        </p:txBody>
      </p:sp>
      <p:sp>
        <p:nvSpPr>
          <p:cNvPr id="23560" name="矩形: 圆角 256">
            <a:extLst>
              <a:ext uri="{FF2B5EF4-FFF2-40B4-BE49-F238E27FC236}">
                <a16:creationId xmlns:a16="http://schemas.microsoft.com/office/drawing/2014/main" id="{950B2AD6-BBE3-45FF-BA76-EA8B12E28BB7}"/>
              </a:ext>
            </a:extLst>
          </p:cNvPr>
          <p:cNvSpPr>
            <a:spLocks noChangeArrowheads="1"/>
          </p:cNvSpPr>
          <p:nvPr/>
        </p:nvSpPr>
        <p:spPr bwMode="auto">
          <a:xfrm>
            <a:off x="3710467" y="3987801"/>
            <a:ext cx="5062538" cy="468313"/>
          </a:xfrm>
          <a:prstGeom prst="roundRect">
            <a:avLst>
              <a:gd name="adj" fmla="val 16667"/>
            </a:avLst>
          </a:prstGeom>
          <a:solidFill>
            <a:srgbClr val="0070C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Computer Organization (Micro Architecture)</a:t>
            </a:r>
            <a:endParaRPr lang="zh-CN" altLang="en-US" sz="2000" baseline="0">
              <a:solidFill>
                <a:schemeClr val="tx1"/>
              </a:solidFill>
              <a:ea typeface="宋体" panose="02010600030101010101" pitchFamily="2" charset="-122"/>
            </a:endParaRPr>
          </a:p>
        </p:txBody>
      </p:sp>
      <p:sp>
        <p:nvSpPr>
          <p:cNvPr id="23561" name="矩形: 圆角 257">
            <a:extLst>
              <a:ext uri="{FF2B5EF4-FFF2-40B4-BE49-F238E27FC236}">
                <a16:creationId xmlns:a16="http://schemas.microsoft.com/office/drawing/2014/main" id="{71E484BA-8974-4683-BA4C-79D420E25BDD}"/>
              </a:ext>
            </a:extLst>
          </p:cNvPr>
          <p:cNvSpPr>
            <a:spLocks noChangeArrowheads="1"/>
          </p:cNvSpPr>
          <p:nvPr/>
        </p:nvSpPr>
        <p:spPr bwMode="auto">
          <a:xfrm>
            <a:off x="3710467" y="4519614"/>
            <a:ext cx="5062538" cy="466725"/>
          </a:xfrm>
          <a:prstGeom prst="roundRect">
            <a:avLst>
              <a:gd name="adj" fmla="val 16667"/>
            </a:avLst>
          </a:prstGeom>
          <a:solidFill>
            <a:srgbClr val="0070C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Register Transfer Level (RTL)</a:t>
            </a:r>
            <a:endParaRPr lang="zh-CN" altLang="en-US" sz="2000" baseline="0">
              <a:solidFill>
                <a:schemeClr val="tx1"/>
              </a:solidFill>
              <a:ea typeface="宋体" panose="02010600030101010101" pitchFamily="2" charset="-122"/>
            </a:endParaRPr>
          </a:p>
        </p:txBody>
      </p:sp>
      <p:sp>
        <p:nvSpPr>
          <p:cNvPr id="23562" name="矩形: 圆角 258">
            <a:extLst>
              <a:ext uri="{FF2B5EF4-FFF2-40B4-BE49-F238E27FC236}">
                <a16:creationId xmlns:a16="http://schemas.microsoft.com/office/drawing/2014/main" id="{079E4372-201A-4365-A13D-91F808A7C697}"/>
              </a:ext>
            </a:extLst>
          </p:cNvPr>
          <p:cNvSpPr>
            <a:spLocks noChangeArrowheads="1"/>
          </p:cNvSpPr>
          <p:nvPr/>
        </p:nvSpPr>
        <p:spPr bwMode="auto">
          <a:xfrm>
            <a:off x="3710467" y="5049839"/>
            <a:ext cx="5062538" cy="466725"/>
          </a:xfrm>
          <a:prstGeom prst="roundRect">
            <a:avLst>
              <a:gd name="adj" fmla="val 16667"/>
            </a:avLst>
          </a:prstGeom>
          <a:solidFill>
            <a:srgbClr val="0070C0"/>
          </a:solidFill>
          <a:ln w="1588" algn="ctr">
            <a:solidFill>
              <a:schemeClr val="tx1"/>
            </a:solidFill>
            <a:round/>
            <a:headEnd/>
            <a:tailEnd/>
          </a:ln>
          <a:effec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Digital Logic Circuit (DLC)</a:t>
            </a:r>
            <a:endParaRPr lang="zh-CN" altLang="en-US" sz="2000" baseline="0">
              <a:solidFill>
                <a:schemeClr val="tx1"/>
              </a:solidFill>
              <a:ea typeface="宋体" panose="02010600030101010101" pitchFamily="2" charset="-122"/>
            </a:endParaRPr>
          </a:p>
        </p:txBody>
      </p:sp>
      <p:sp>
        <p:nvSpPr>
          <p:cNvPr id="23563" name="矩形: 圆角 259">
            <a:extLst>
              <a:ext uri="{FF2B5EF4-FFF2-40B4-BE49-F238E27FC236}">
                <a16:creationId xmlns:a16="http://schemas.microsoft.com/office/drawing/2014/main" id="{5904A25E-7545-4996-B79F-5304F4C00237}"/>
              </a:ext>
            </a:extLst>
          </p:cNvPr>
          <p:cNvSpPr>
            <a:spLocks noChangeArrowheads="1"/>
          </p:cNvSpPr>
          <p:nvPr/>
        </p:nvSpPr>
        <p:spPr bwMode="auto">
          <a:xfrm>
            <a:off x="3710467" y="5580063"/>
            <a:ext cx="5062538" cy="468312"/>
          </a:xfrm>
          <a:prstGeom prst="roundRect">
            <a:avLst>
              <a:gd name="adj" fmla="val 16667"/>
            </a:avLst>
          </a:prstGeom>
          <a:solidFill>
            <a:srgbClr val="FFFFFF"/>
          </a:solidFill>
          <a:ln w="1588"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spcBef>
                <a:spcPct val="20000"/>
              </a:spcBef>
            </a:pPr>
            <a:r>
              <a:rPr lang="en-US" altLang="zh-CN" sz="2000" baseline="0">
                <a:solidFill>
                  <a:schemeClr val="tx1"/>
                </a:solidFill>
                <a:ea typeface="宋体" panose="02010600030101010101" pitchFamily="2" charset="-122"/>
              </a:rPr>
              <a:t>Device Technology</a:t>
            </a:r>
            <a:endParaRPr lang="zh-CN" altLang="en-US" sz="2000" baseline="0">
              <a:solidFill>
                <a:schemeClr val="tx1"/>
              </a:solidFill>
              <a:ea typeface="宋体" panose="02010600030101010101" pitchFamily="2" charset="-122"/>
            </a:endParaRPr>
          </a:p>
        </p:txBody>
      </p:sp>
      <p:cxnSp>
        <p:nvCxnSpPr>
          <p:cNvPr id="6" name="直接连接符 5">
            <a:extLst>
              <a:ext uri="{FF2B5EF4-FFF2-40B4-BE49-F238E27FC236}">
                <a16:creationId xmlns:a16="http://schemas.microsoft.com/office/drawing/2014/main" id="{29739217-189D-4D1F-8EC5-64CBC1255D7F}"/>
              </a:ext>
            </a:extLst>
          </p:cNvPr>
          <p:cNvCxnSpPr>
            <a:cxnSpLocks/>
            <a:stCxn id="23559" idx="3"/>
          </p:cNvCxnSpPr>
          <p:nvPr/>
        </p:nvCxnSpPr>
        <p:spPr bwMode="auto">
          <a:xfrm>
            <a:off x="8773005" y="3690938"/>
            <a:ext cx="6477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84B8CB15-94D0-4F36-AB49-17A9C3F475D9}"/>
              </a:ext>
            </a:extLst>
          </p:cNvPr>
          <p:cNvCxnSpPr>
            <a:cxnSpLocks/>
          </p:cNvCxnSpPr>
          <p:nvPr/>
        </p:nvCxnSpPr>
        <p:spPr bwMode="auto">
          <a:xfrm>
            <a:off x="9155592" y="1865314"/>
            <a:ext cx="0" cy="53022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8" name="直接箭头连接符 267">
            <a:extLst>
              <a:ext uri="{FF2B5EF4-FFF2-40B4-BE49-F238E27FC236}">
                <a16:creationId xmlns:a16="http://schemas.microsoft.com/office/drawing/2014/main" id="{5975CC23-95EC-40D3-9F16-04CD34C3EF43}"/>
              </a:ext>
            </a:extLst>
          </p:cNvPr>
          <p:cNvCxnSpPr>
            <a:cxnSpLocks/>
          </p:cNvCxnSpPr>
          <p:nvPr/>
        </p:nvCxnSpPr>
        <p:spPr bwMode="auto">
          <a:xfrm>
            <a:off x="9166705" y="3457576"/>
            <a:ext cx="0" cy="530225"/>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269" name="直接箭头连接符 268">
            <a:extLst>
              <a:ext uri="{FF2B5EF4-FFF2-40B4-BE49-F238E27FC236}">
                <a16:creationId xmlns:a16="http://schemas.microsoft.com/office/drawing/2014/main" id="{D2E28FE9-91E5-4E90-AA58-ED38BD45B2B4}"/>
              </a:ext>
            </a:extLst>
          </p:cNvPr>
          <p:cNvCxnSpPr>
            <a:cxnSpLocks/>
          </p:cNvCxnSpPr>
          <p:nvPr/>
        </p:nvCxnSpPr>
        <p:spPr bwMode="auto">
          <a:xfrm>
            <a:off x="9155592" y="5475289"/>
            <a:ext cx="0" cy="53022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23568" name="文本框 12">
            <a:extLst>
              <a:ext uri="{FF2B5EF4-FFF2-40B4-BE49-F238E27FC236}">
                <a16:creationId xmlns:a16="http://schemas.microsoft.com/office/drawing/2014/main" id="{3B3F787C-5121-451F-8D01-58E55673A630}"/>
              </a:ext>
            </a:extLst>
          </p:cNvPr>
          <p:cNvSpPr txBox="1">
            <a:spLocks noChangeArrowheads="1"/>
          </p:cNvSpPr>
          <p:nvPr/>
        </p:nvSpPr>
        <p:spPr bwMode="auto">
          <a:xfrm>
            <a:off x="8685692" y="2633663"/>
            <a:ext cx="11938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b="1">
                <a:solidFill>
                  <a:schemeClr val="tx1"/>
                </a:solidFill>
                <a:ea typeface="宋体" panose="02010600030101010101" pitchFamily="2" charset="-122"/>
              </a:rPr>
              <a:t>Software</a:t>
            </a:r>
            <a:endParaRPr lang="zh-CN" altLang="en-US" b="1">
              <a:solidFill>
                <a:schemeClr val="tx1"/>
              </a:solidFill>
              <a:ea typeface="宋体" panose="02010600030101010101" pitchFamily="2" charset="-122"/>
            </a:endParaRPr>
          </a:p>
        </p:txBody>
      </p:sp>
      <p:sp>
        <p:nvSpPr>
          <p:cNvPr id="23569" name="文本框 271">
            <a:extLst>
              <a:ext uri="{FF2B5EF4-FFF2-40B4-BE49-F238E27FC236}">
                <a16:creationId xmlns:a16="http://schemas.microsoft.com/office/drawing/2014/main" id="{647D4BFD-2B92-4FFF-B953-5F00D4859CBF}"/>
              </a:ext>
            </a:extLst>
          </p:cNvPr>
          <p:cNvSpPr txBox="1">
            <a:spLocks noChangeArrowheads="1"/>
          </p:cNvSpPr>
          <p:nvPr/>
        </p:nvSpPr>
        <p:spPr bwMode="auto">
          <a:xfrm>
            <a:off x="8685692" y="4519613"/>
            <a:ext cx="136048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lgn="ctr"/>
            <a:r>
              <a:rPr lang="en-US" altLang="zh-CN" b="1" dirty="0">
                <a:solidFill>
                  <a:schemeClr val="tx1"/>
                </a:solidFill>
                <a:ea typeface="宋体" panose="02010600030101010101" pitchFamily="2" charset="-122"/>
              </a:rPr>
              <a:t>Hardware</a:t>
            </a:r>
            <a:endParaRPr lang="zh-CN" altLang="en-US" b="1" dirty="0">
              <a:solidFill>
                <a:schemeClr val="tx1"/>
              </a:solidFill>
              <a:ea typeface="宋体" panose="02010600030101010101" pitchFamily="2" charset="-122"/>
            </a:endParaRPr>
          </a:p>
        </p:txBody>
      </p:sp>
      <p:sp>
        <p:nvSpPr>
          <p:cNvPr id="14" name="矩形 13">
            <a:extLst>
              <a:ext uri="{FF2B5EF4-FFF2-40B4-BE49-F238E27FC236}">
                <a16:creationId xmlns:a16="http://schemas.microsoft.com/office/drawing/2014/main" id="{065DB87F-654C-4EDB-9EE3-A1C86A9311CC}"/>
              </a:ext>
            </a:extLst>
          </p:cNvPr>
          <p:cNvSpPr>
            <a:spLocks noChangeArrowheads="1"/>
          </p:cNvSpPr>
          <p:nvPr/>
        </p:nvSpPr>
        <p:spPr bwMode="auto">
          <a:xfrm>
            <a:off x="3664431" y="2893112"/>
            <a:ext cx="5157787" cy="2668589"/>
          </a:xfrm>
          <a:prstGeom prst="rect">
            <a:avLst/>
          </a:prstGeom>
          <a:noFill/>
          <a:ln w="12700" algn="ctr">
            <a:solidFill>
              <a:srgbClr val="3333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800" baseline="-25000">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800" baseline="-25000">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800" baseline="-25000">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800" baseline="-25000">
                <a:solidFill>
                  <a:schemeClr val="accent2"/>
                </a:solidFill>
                <a:latin typeface="Times New Roman" panose="02020603050405020304" pitchFamily="18" charset="0"/>
              </a:defRPr>
            </a:lvl9pPr>
          </a:lstStyle>
          <a:p>
            <a:pPr>
              <a:spcBef>
                <a:spcPct val="20000"/>
              </a:spcBef>
              <a:buFont typeface="Wingdings" panose="05000000000000000000" pitchFamily="2" charset="2"/>
              <a:buChar char="§"/>
            </a:pPr>
            <a:endParaRPr lang="zh-CN" altLang="en-US">
              <a:ea typeface="宋体" panose="02010600030101010101" pitchFamily="2" charset="-122"/>
            </a:endParaRPr>
          </a:p>
        </p:txBody>
      </p:sp>
      <p:sp>
        <p:nvSpPr>
          <p:cNvPr id="28" name="Freeform 10">
            <a:extLst>
              <a:ext uri="{FF2B5EF4-FFF2-40B4-BE49-F238E27FC236}">
                <a16:creationId xmlns:a16="http://schemas.microsoft.com/office/drawing/2014/main" id="{4C279E39-380E-45AC-9D8B-A07A1C5BD516}"/>
              </a:ext>
            </a:extLst>
          </p:cNvPr>
          <p:cNvSpPr>
            <a:spLocks noChangeArrowheads="1"/>
          </p:cNvSpPr>
          <p:nvPr/>
        </p:nvSpPr>
        <p:spPr bwMode="auto">
          <a:xfrm>
            <a:off x="1585972" y="3195369"/>
            <a:ext cx="1608465" cy="4672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noFill/>
          <a:ln>
            <a:noFill/>
          </a:ln>
        </p:spPr>
        <p:txBody>
          <a:bodyPr anchor="ctr"/>
          <a:lstStyle/>
          <a:p>
            <a:pPr algn="ctr" eaLnBrk="1" fontAlgn="auto" hangingPunct="1">
              <a:spcBef>
                <a:spcPts val="0"/>
              </a:spcBef>
              <a:spcAft>
                <a:spcPts val="0"/>
              </a:spcAft>
              <a:defRPr/>
            </a:pPr>
            <a:r>
              <a:rPr lang="en-US" altLang="zh-CN" sz="1600" b="1" kern="0" baseline="0" dirty="0">
                <a:solidFill>
                  <a:srgbClr val="FFC000"/>
                </a:solidFill>
                <a:latin typeface="+mn-lt"/>
                <a:ea typeface="微软雅黑" panose="020B0503020204020204" pitchFamily="34" charset="-122"/>
              </a:rPr>
              <a:t>System-II&amp;III</a:t>
            </a:r>
            <a:endParaRPr lang="zh-CN" altLang="en-US" sz="1600" b="1" kern="0" baseline="0" dirty="0">
              <a:solidFill>
                <a:srgbClr val="FFC000"/>
              </a:solidFill>
              <a:latin typeface="+mn-lt"/>
              <a:ea typeface="微软雅黑" panose="020B0503020204020204" pitchFamily="34" charset="-122"/>
            </a:endParaRPr>
          </a:p>
        </p:txBody>
      </p:sp>
      <p:sp>
        <p:nvSpPr>
          <p:cNvPr id="30" name="Freeform 10">
            <a:extLst>
              <a:ext uri="{FF2B5EF4-FFF2-40B4-BE49-F238E27FC236}">
                <a16:creationId xmlns:a16="http://schemas.microsoft.com/office/drawing/2014/main" id="{7D1C4AB4-46C9-4727-9E97-AF11A044B111}"/>
              </a:ext>
            </a:extLst>
          </p:cNvPr>
          <p:cNvSpPr>
            <a:spLocks noChangeArrowheads="1"/>
          </p:cNvSpPr>
          <p:nvPr/>
        </p:nvSpPr>
        <p:spPr bwMode="auto">
          <a:xfrm>
            <a:off x="1460466" y="4536141"/>
            <a:ext cx="1859476" cy="50165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noFill/>
          <a:ln>
            <a:noFill/>
          </a:ln>
        </p:spPr>
        <p:txBody>
          <a:bodyPr anchor="ctr"/>
          <a:lstStyle/>
          <a:p>
            <a:pPr algn="ctr" eaLnBrk="1" fontAlgn="auto" hangingPunct="1">
              <a:spcBef>
                <a:spcPts val="0"/>
              </a:spcBef>
              <a:spcAft>
                <a:spcPts val="0"/>
              </a:spcAft>
              <a:defRPr/>
            </a:pPr>
            <a:r>
              <a:rPr lang="en-US" altLang="zh-CN" sz="1600" b="1" kern="0" baseline="0" dirty="0">
                <a:solidFill>
                  <a:srgbClr val="0070C0"/>
                </a:solidFill>
                <a:latin typeface="+mn-lt"/>
                <a:ea typeface="微软雅黑" panose="020B0503020204020204" pitchFamily="34" charset="-122"/>
              </a:rPr>
              <a:t>System-I</a:t>
            </a:r>
            <a:endParaRPr lang="zh-CN" altLang="en-US" sz="1600" b="1" kern="0" baseline="0" dirty="0">
              <a:solidFill>
                <a:srgbClr val="0070C0"/>
              </a:solidFill>
              <a:latin typeface="+mn-lt"/>
              <a:ea typeface="微软雅黑" panose="020B0503020204020204" pitchFamily="34" charset="-122"/>
            </a:endParaRPr>
          </a:p>
        </p:txBody>
      </p:sp>
      <p:cxnSp>
        <p:nvCxnSpPr>
          <p:cNvPr id="37" name="直接箭头连接符 36">
            <a:extLst>
              <a:ext uri="{FF2B5EF4-FFF2-40B4-BE49-F238E27FC236}">
                <a16:creationId xmlns:a16="http://schemas.microsoft.com/office/drawing/2014/main" id="{42E01EBE-6590-4888-ACE9-9DC47431A099}"/>
              </a:ext>
            </a:extLst>
          </p:cNvPr>
          <p:cNvCxnSpPr>
            <a:cxnSpLocks/>
          </p:cNvCxnSpPr>
          <p:nvPr/>
        </p:nvCxnSpPr>
        <p:spPr bwMode="auto">
          <a:xfrm>
            <a:off x="3095972" y="3450260"/>
            <a:ext cx="336028" cy="0"/>
          </a:xfrm>
          <a:prstGeom prst="straightConnector1">
            <a:avLst/>
          </a:prstGeom>
          <a:ln>
            <a:solidFill>
              <a:srgbClr val="FFC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DB914981-2616-4044-9813-0EFF1F28CA34}"/>
              </a:ext>
            </a:extLst>
          </p:cNvPr>
          <p:cNvCxnSpPr>
            <a:cxnSpLocks/>
          </p:cNvCxnSpPr>
          <p:nvPr/>
        </p:nvCxnSpPr>
        <p:spPr bwMode="auto">
          <a:xfrm>
            <a:off x="3095972" y="4786967"/>
            <a:ext cx="336028" cy="0"/>
          </a:xfrm>
          <a:prstGeom prst="straightConnector1">
            <a:avLst/>
          </a:prstGeom>
          <a:ln>
            <a:solidFill>
              <a:srgbClr val="0070C0"/>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9290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右大括号 20">
            <a:extLst>
              <a:ext uri="{FF2B5EF4-FFF2-40B4-BE49-F238E27FC236}">
                <a16:creationId xmlns:a16="http://schemas.microsoft.com/office/drawing/2014/main" id="{98ABA5CF-22F0-48C4-ADD4-01D53A3F009A}"/>
              </a:ext>
            </a:extLst>
          </p:cNvPr>
          <p:cNvSpPr/>
          <p:nvPr/>
        </p:nvSpPr>
        <p:spPr bwMode="auto">
          <a:xfrm rot="16200000">
            <a:off x="5723827" y="-770690"/>
            <a:ext cx="381502" cy="6095999"/>
          </a:xfrm>
          <a:prstGeom prst="rightBrace">
            <a:avLst>
              <a:gd name="adj1" fmla="val 0"/>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dirty="0"/>
          </a:p>
        </p:txBody>
      </p:sp>
      <p:sp>
        <p:nvSpPr>
          <p:cNvPr id="21506" name="灯片编号占位符 3">
            <a:extLst>
              <a:ext uri="{FF2B5EF4-FFF2-40B4-BE49-F238E27FC236}">
                <a16:creationId xmlns:a16="http://schemas.microsoft.com/office/drawing/2014/main" id="{23D002C9-7F0B-4042-AEF1-645EDD404DB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FF"/>
              </a:buClr>
              <a:buFont typeface="Wingdings" panose="05000000000000000000" pitchFamily="2" charset="2"/>
              <a:buChar char="§"/>
              <a:defRPr sz="3200">
                <a:solidFill>
                  <a:schemeClr val="tx1"/>
                </a:solidFill>
                <a:latin typeface="Times New Roman" panose="02020603050405020304" pitchFamily="18" charset="0"/>
              </a:defRPr>
            </a:lvl1pPr>
            <a:lvl2pPr marL="742950" indent="-285750">
              <a:spcBef>
                <a:spcPct val="20000"/>
              </a:spcBef>
              <a:buClr>
                <a:srgbClr val="3333FF"/>
              </a:buClr>
              <a:buSzPct val="150000"/>
              <a:buChar char="•"/>
              <a:defRPr sz="2800">
                <a:solidFill>
                  <a:schemeClr val="tx1"/>
                </a:solidFill>
                <a:latin typeface="Times New Roman" panose="02020603050405020304" pitchFamily="18" charset="0"/>
              </a:defRPr>
            </a:lvl2pPr>
            <a:lvl3pPr marL="1143000" indent="-228600">
              <a:spcBef>
                <a:spcPct val="20000"/>
              </a:spcBef>
              <a:buClr>
                <a:srgbClr val="3333FF"/>
              </a:buClr>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Clr>
                <a:srgbClr val="3333FF"/>
              </a:buClr>
              <a:buSzPct val="150000"/>
              <a:buChar char="•"/>
              <a:defRPr sz="2000">
                <a:solidFill>
                  <a:schemeClr val="tx1"/>
                </a:solidFill>
                <a:latin typeface="Times New Roman" panose="02020603050405020304" pitchFamily="18" charset="0"/>
              </a:defRPr>
            </a:lvl4pPr>
            <a:lvl5pPr marL="2057400" indent="-228600">
              <a:spcBef>
                <a:spcPct val="20000"/>
              </a:spcBef>
              <a:buClr>
                <a:srgbClr val="3333FF"/>
              </a:buClr>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3333FF"/>
              </a:buClr>
              <a:buFont typeface="Wingdings" panose="05000000000000000000" pitchFamily="2" charset="2"/>
              <a:buChar char="§"/>
              <a:defRPr sz="2000">
                <a:solidFill>
                  <a:schemeClr val="tx1"/>
                </a:solidFill>
                <a:latin typeface="Times New Roman" panose="02020603050405020304" pitchFamily="18" charset="0"/>
              </a:defRPr>
            </a:lvl9pPr>
          </a:lstStyle>
          <a:p>
            <a:pPr algn="r">
              <a:spcBef>
                <a:spcPct val="0"/>
              </a:spcBef>
              <a:buClrTx/>
              <a:buFontTx/>
              <a:buNone/>
            </a:pPr>
            <a:fld id="{E2C06C8B-33D2-45BA-801C-9AFAEB21A930}" type="slidenum">
              <a:rPr lang="en-US" altLang="zh-CN" sz="1600"/>
              <a:pPr algn="r">
                <a:spcBef>
                  <a:spcPct val="0"/>
                </a:spcBef>
                <a:buClrTx/>
                <a:buFontTx/>
                <a:buNone/>
              </a:pPr>
              <a:t>8</a:t>
            </a:fld>
            <a:endParaRPr lang="en-US" altLang="zh-CN" sz="1600" dirty="0"/>
          </a:p>
        </p:txBody>
      </p:sp>
      <p:sp>
        <p:nvSpPr>
          <p:cNvPr id="21507" name="Rectangle 11">
            <a:extLst>
              <a:ext uri="{FF2B5EF4-FFF2-40B4-BE49-F238E27FC236}">
                <a16:creationId xmlns:a16="http://schemas.microsoft.com/office/drawing/2014/main" id="{7B394A47-F7E3-4636-84A3-5B963ECFB32B}"/>
              </a:ext>
            </a:extLst>
          </p:cNvPr>
          <p:cNvSpPr>
            <a:spLocks noGrp="1" noChangeArrowheads="1"/>
          </p:cNvSpPr>
          <p:nvPr>
            <p:ph type="title"/>
          </p:nvPr>
        </p:nvSpPr>
        <p:spPr>
          <a:xfrm>
            <a:off x="2085289" y="154833"/>
            <a:ext cx="7947025" cy="1020763"/>
          </a:xfrm>
        </p:spPr>
        <p:txBody>
          <a:bodyPr/>
          <a:lstStyle/>
          <a:p>
            <a:r>
              <a:rPr lang="en-US" altLang="zh-CN" dirty="0">
                <a:latin typeface="Arial" panose="020B0604020202020204" pitchFamily="34" charset="0"/>
                <a:ea typeface="宋体" panose="02010600030101010101" pitchFamily="2" charset="-122"/>
                <a:cs typeface="Arial" panose="020B0604020202020204" pitchFamily="34" charset="0"/>
              </a:rPr>
              <a:t>ZJU Computer System Courses</a:t>
            </a:r>
          </a:p>
        </p:txBody>
      </p:sp>
      <p:graphicFrame>
        <p:nvGraphicFramePr>
          <p:cNvPr id="3" name="图示 2">
            <a:extLst>
              <a:ext uri="{FF2B5EF4-FFF2-40B4-BE49-F238E27FC236}">
                <a16:creationId xmlns:a16="http://schemas.microsoft.com/office/drawing/2014/main" id="{89A5AAE7-D5BB-47AD-8818-42992C6700F3}"/>
              </a:ext>
            </a:extLst>
          </p:cNvPr>
          <p:cNvGraphicFramePr/>
          <p:nvPr/>
        </p:nvGraphicFramePr>
        <p:xfrm>
          <a:off x="2975432" y="193402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Freeform 10">
            <a:extLst>
              <a:ext uri="{FF2B5EF4-FFF2-40B4-BE49-F238E27FC236}">
                <a16:creationId xmlns:a16="http://schemas.microsoft.com/office/drawing/2014/main" id="{5E3B2CF5-B39C-4B26-A8FD-421E9B1888D9}"/>
              </a:ext>
            </a:extLst>
          </p:cNvPr>
          <p:cNvSpPr>
            <a:spLocks noChangeArrowheads="1"/>
          </p:cNvSpPr>
          <p:nvPr/>
        </p:nvSpPr>
        <p:spPr bwMode="auto">
          <a:xfrm>
            <a:off x="2828798" y="6148485"/>
            <a:ext cx="2516646"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algn="ctr" eaLnBrk="1" fontAlgn="auto" hangingPunct="1">
              <a:spcBef>
                <a:spcPts val="0"/>
              </a:spcBef>
              <a:spcAft>
                <a:spcPts val="0"/>
              </a:spcAft>
              <a:defRPr/>
            </a:pPr>
            <a:r>
              <a:rPr lang="en-US" altLang="zh-CN" sz="1600" kern="0" baseline="0" dirty="0">
                <a:solidFill>
                  <a:srgbClr val="FFFFFF"/>
                </a:solidFill>
                <a:latin typeface="微软雅黑" panose="020B0503020204020204" pitchFamily="34" charset="-122"/>
                <a:ea typeface="微软雅黑" panose="020B0503020204020204" pitchFamily="34" charset="-122"/>
              </a:rPr>
              <a:t>Digital Logic</a:t>
            </a:r>
            <a:endParaRPr lang="zh-CN" altLang="en-US" sz="1600" kern="0" baseline="0" dirty="0">
              <a:solidFill>
                <a:srgbClr val="FFFFFF"/>
              </a:solidFill>
              <a:latin typeface="微软雅黑" panose="020B0503020204020204" pitchFamily="34" charset="-122"/>
              <a:ea typeface="微软雅黑" panose="020B0503020204020204" pitchFamily="34" charset="-122"/>
            </a:endParaRPr>
          </a:p>
        </p:txBody>
      </p:sp>
      <p:sp>
        <p:nvSpPr>
          <p:cNvPr id="11" name="Freeform 10">
            <a:extLst>
              <a:ext uri="{FF2B5EF4-FFF2-40B4-BE49-F238E27FC236}">
                <a16:creationId xmlns:a16="http://schemas.microsoft.com/office/drawing/2014/main" id="{1C59DCEA-0461-4FE3-A258-C44DA234D791}"/>
              </a:ext>
            </a:extLst>
          </p:cNvPr>
          <p:cNvSpPr>
            <a:spLocks noChangeArrowheads="1"/>
          </p:cNvSpPr>
          <p:nvPr/>
        </p:nvSpPr>
        <p:spPr bwMode="auto">
          <a:xfrm>
            <a:off x="2828797" y="5534309"/>
            <a:ext cx="2516646"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algn="ctr" eaLnBrk="1" fontAlgn="auto" hangingPunct="1">
              <a:spcBef>
                <a:spcPts val="0"/>
              </a:spcBef>
              <a:spcAft>
                <a:spcPts val="0"/>
              </a:spcAft>
              <a:defRPr/>
            </a:pPr>
            <a:r>
              <a:rPr lang="en-US" altLang="zh-CN" sz="1600" kern="0" baseline="0" dirty="0">
                <a:solidFill>
                  <a:srgbClr val="FFFFFF"/>
                </a:solidFill>
                <a:latin typeface="微软雅黑" panose="020B0503020204020204" pitchFamily="34" charset="-122"/>
                <a:ea typeface="微软雅黑" panose="020B0503020204020204" pitchFamily="34" charset="-122"/>
              </a:rPr>
              <a:t>Computer Organization</a:t>
            </a:r>
            <a:endParaRPr lang="zh-CN" altLang="en-US" sz="1600" kern="0" baseline="0" dirty="0">
              <a:solidFill>
                <a:srgbClr val="FFFFFF"/>
              </a:solidFill>
              <a:latin typeface="微软雅黑" panose="020B0503020204020204" pitchFamily="34" charset="-122"/>
              <a:ea typeface="微软雅黑" panose="020B0503020204020204" pitchFamily="34" charset="-122"/>
            </a:endParaRPr>
          </a:p>
        </p:txBody>
      </p:sp>
      <p:sp>
        <p:nvSpPr>
          <p:cNvPr id="13" name="Freeform 10">
            <a:extLst>
              <a:ext uri="{FF2B5EF4-FFF2-40B4-BE49-F238E27FC236}">
                <a16:creationId xmlns:a16="http://schemas.microsoft.com/office/drawing/2014/main" id="{2700067A-0D3D-4FAE-8807-053D5BF0E84A}"/>
              </a:ext>
            </a:extLst>
          </p:cNvPr>
          <p:cNvSpPr>
            <a:spLocks noChangeArrowheads="1"/>
          </p:cNvSpPr>
          <p:nvPr/>
        </p:nvSpPr>
        <p:spPr bwMode="auto">
          <a:xfrm>
            <a:off x="5919132" y="4965356"/>
            <a:ext cx="2440727"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algn="ctr" eaLnBrk="1" fontAlgn="auto" hangingPunct="1">
              <a:spcBef>
                <a:spcPts val="0"/>
              </a:spcBef>
              <a:spcAft>
                <a:spcPts val="0"/>
              </a:spcAft>
              <a:defRPr/>
            </a:pPr>
            <a:r>
              <a:rPr lang="en-US" altLang="zh-CN" sz="1600" kern="0" baseline="0" dirty="0">
                <a:solidFill>
                  <a:srgbClr val="FFFFFF"/>
                </a:solidFill>
                <a:latin typeface="微软雅黑" panose="020B0503020204020204" pitchFamily="34" charset="-122"/>
                <a:ea typeface="微软雅黑" panose="020B0503020204020204" pitchFamily="34" charset="-122"/>
              </a:rPr>
              <a:t>Operating System</a:t>
            </a:r>
            <a:endParaRPr lang="zh-CN" altLang="en-US" sz="1600" kern="0" baseline="0" dirty="0">
              <a:solidFill>
                <a:srgbClr val="FFFFFF"/>
              </a:solidFill>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4167232B-165F-4907-8BB5-3A0E37623E52}"/>
              </a:ext>
            </a:extLst>
          </p:cNvPr>
          <p:cNvSpPr>
            <a:spLocks noChangeArrowheads="1"/>
          </p:cNvSpPr>
          <p:nvPr/>
        </p:nvSpPr>
        <p:spPr bwMode="auto">
          <a:xfrm>
            <a:off x="5919132" y="5541340"/>
            <a:ext cx="2440727" cy="525462"/>
          </a:xfrm>
          <a:custGeom>
            <a:avLst/>
            <a:gdLst>
              <a:gd name="T0" fmla="*/ 2147483647 w 2740"/>
              <a:gd name="T1" fmla="*/ 0 h 692"/>
              <a:gd name="T2" fmla="*/ 2147483647 w 2740"/>
              <a:gd name="T3" fmla="*/ 0 h 692"/>
              <a:gd name="T4" fmla="*/ 2147483647 w 2740"/>
              <a:gd name="T5" fmla="*/ 2147483647 h 692"/>
              <a:gd name="T6" fmla="*/ 2147483647 w 2740"/>
              <a:gd name="T7" fmla="*/ 2147483647 h 692"/>
              <a:gd name="T8" fmla="*/ 2147483647 w 2740"/>
              <a:gd name="T9" fmla="*/ 2147483647 h 692"/>
              <a:gd name="T10" fmla="*/ 2147483647 w 2740"/>
              <a:gd name="T11" fmla="*/ 2147483647 h 692"/>
              <a:gd name="T12" fmla="*/ 0 w 2740"/>
              <a:gd name="T13" fmla="*/ 2147483647 h 692"/>
              <a:gd name="T14" fmla="*/ 0 w 2740"/>
              <a:gd name="T15" fmla="*/ 2147483647 h 692"/>
              <a:gd name="T16" fmla="*/ 2147483647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bg2"/>
          </a:solidFill>
          <a:ln>
            <a:noFill/>
          </a:ln>
        </p:spPr>
        <p:txBody>
          <a:bodyPr anchor="ctr"/>
          <a:lstStyle/>
          <a:p>
            <a:pPr algn="ctr" eaLnBrk="1" fontAlgn="auto" hangingPunct="1">
              <a:spcBef>
                <a:spcPts val="0"/>
              </a:spcBef>
              <a:spcAft>
                <a:spcPts val="0"/>
              </a:spcAft>
              <a:defRPr/>
            </a:pPr>
            <a:r>
              <a:rPr lang="en-US" altLang="zh-CN" sz="1600" kern="0" baseline="0" dirty="0">
                <a:solidFill>
                  <a:srgbClr val="FFFFFF"/>
                </a:solidFill>
                <a:latin typeface="微软雅黑" panose="020B0503020204020204" pitchFamily="34" charset="-122"/>
                <a:ea typeface="微软雅黑" panose="020B0503020204020204" pitchFamily="34" charset="-122"/>
              </a:rPr>
              <a:t>Computer Architecture</a:t>
            </a:r>
            <a:endParaRPr lang="zh-CN" altLang="en-US" sz="1600" kern="0" baseline="0" dirty="0">
              <a:solidFill>
                <a:srgbClr val="FFFFFF"/>
              </a:solidFill>
              <a:latin typeface="微软雅黑" panose="020B0503020204020204" pitchFamily="34" charset="-122"/>
              <a:ea typeface="微软雅黑" panose="020B0503020204020204" pitchFamily="34" charset="-122"/>
            </a:endParaRPr>
          </a:p>
        </p:txBody>
      </p:sp>
      <p:sp>
        <p:nvSpPr>
          <p:cNvPr id="15" name="Freeform 18">
            <a:extLst>
              <a:ext uri="{FF2B5EF4-FFF2-40B4-BE49-F238E27FC236}">
                <a16:creationId xmlns:a16="http://schemas.microsoft.com/office/drawing/2014/main" id="{6553006E-E8AE-4EB6-9FD1-4555B0AD302C}"/>
              </a:ext>
            </a:extLst>
          </p:cNvPr>
          <p:cNvSpPr>
            <a:spLocks noEditPoints="1" noChangeArrowheads="1"/>
          </p:cNvSpPr>
          <p:nvPr/>
        </p:nvSpPr>
        <p:spPr bwMode="auto">
          <a:xfrm>
            <a:off x="3840265" y="5047319"/>
            <a:ext cx="493712" cy="339725"/>
          </a:xfrm>
          <a:custGeom>
            <a:avLst/>
            <a:gdLst>
              <a:gd name="T0" fmla="*/ 2147483647 w 611"/>
              <a:gd name="T1" fmla="*/ 2147483647 h 610"/>
              <a:gd name="T2" fmla="*/ 2147483647 w 611"/>
              <a:gd name="T3" fmla="*/ 2147483647 h 610"/>
              <a:gd name="T4" fmla="*/ 0 w 611"/>
              <a:gd name="T5" fmla="*/ 2147483647 h 610"/>
              <a:gd name="T6" fmla="*/ 2147483647 w 611"/>
              <a:gd name="T7" fmla="*/ 0 h 610"/>
              <a:gd name="T8" fmla="*/ 2147483647 w 611"/>
              <a:gd name="T9" fmla="*/ 2147483647 h 610"/>
              <a:gd name="T10" fmla="*/ 2147483647 w 611"/>
              <a:gd name="T11" fmla="*/ 2147483647 h 610"/>
              <a:gd name="T12" fmla="*/ 2147483647 w 611"/>
              <a:gd name="T13" fmla="*/ 2147483647 h 610"/>
              <a:gd name="T14" fmla="*/ 2147483647 w 611"/>
              <a:gd name="T15" fmla="*/ 2147483647 h 610"/>
              <a:gd name="T16" fmla="*/ 2147483647 w 611"/>
              <a:gd name="T17" fmla="*/ 2147483647 h 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C00000"/>
          </a:solidFill>
          <a:ln>
            <a:noFill/>
          </a:ln>
        </p:spPr>
        <p:txBody>
          <a:bodyPr/>
          <a:lstStyle/>
          <a:p>
            <a:endParaRPr lang="zh-CN" altLang="en-US"/>
          </a:p>
        </p:txBody>
      </p:sp>
      <p:sp>
        <p:nvSpPr>
          <p:cNvPr id="16" name="Freeform 18">
            <a:extLst>
              <a:ext uri="{FF2B5EF4-FFF2-40B4-BE49-F238E27FC236}">
                <a16:creationId xmlns:a16="http://schemas.microsoft.com/office/drawing/2014/main" id="{2C36EAF5-D1F2-40AE-AFF0-201498BF8005}"/>
              </a:ext>
            </a:extLst>
          </p:cNvPr>
          <p:cNvSpPr>
            <a:spLocks noEditPoints="1" noChangeArrowheads="1"/>
          </p:cNvSpPr>
          <p:nvPr/>
        </p:nvSpPr>
        <p:spPr bwMode="auto">
          <a:xfrm>
            <a:off x="6863612" y="4474147"/>
            <a:ext cx="493712" cy="339725"/>
          </a:xfrm>
          <a:custGeom>
            <a:avLst/>
            <a:gdLst>
              <a:gd name="T0" fmla="*/ 2147483647 w 611"/>
              <a:gd name="T1" fmla="*/ 2147483647 h 610"/>
              <a:gd name="T2" fmla="*/ 2147483647 w 611"/>
              <a:gd name="T3" fmla="*/ 2147483647 h 610"/>
              <a:gd name="T4" fmla="*/ 0 w 611"/>
              <a:gd name="T5" fmla="*/ 2147483647 h 610"/>
              <a:gd name="T6" fmla="*/ 2147483647 w 611"/>
              <a:gd name="T7" fmla="*/ 0 h 610"/>
              <a:gd name="T8" fmla="*/ 2147483647 w 611"/>
              <a:gd name="T9" fmla="*/ 2147483647 h 610"/>
              <a:gd name="T10" fmla="*/ 2147483647 w 611"/>
              <a:gd name="T11" fmla="*/ 2147483647 h 610"/>
              <a:gd name="T12" fmla="*/ 2147483647 w 611"/>
              <a:gd name="T13" fmla="*/ 2147483647 h 610"/>
              <a:gd name="T14" fmla="*/ 2147483647 w 611"/>
              <a:gd name="T15" fmla="*/ 2147483647 h 610"/>
              <a:gd name="T16" fmla="*/ 2147483647 w 611"/>
              <a:gd name="T17" fmla="*/ 2147483647 h 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C00000"/>
          </a:solidFill>
          <a:ln>
            <a:noFill/>
          </a:ln>
        </p:spPr>
        <p:txBody>
          <a:bodyPr/>
          <a:lstStyle/>
          <a:p>
            <a:endParaRPr lang="zh-CN" altLang="en-US"/>
          </a:p>
        </p:txBody>
      </p:sp>
      <p:sp>
        <p:nvSpPr>
          <p:cNvPr id="17" name="右大括号 16">
            <a:extLst>
              <a:ext uri="{FF2B5EF4-FFF2-40B4-BE49-F238E27FC236}">
                <a16:creationId xmlns:a16="http://schemas.microsoft.com/office/drawing/2014/main" id="{16C4C627-B99D-463F-9F0F-8369CE24DDD8}"/>
              </a:ext>
            </a:extLst>
          </p:cNvPr>
          <p:cNvSpPr/>
          <p:nvPr/>
        </p:nvSpPr>
        <p:spPr bwMode="auto">
          <a:xfrm rot="5400000">
            <a:off x="6920961" y="2359629"/>
            <a:ext cx="374826" cy="3650342"/>
          </a:xfrm>
          <a:prstGeom prst="rightBrace">
            <a:avLst>
              <a:gd name="adj1" fmla="val 0"/>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Font typeface="Wingdings" pitchFamily="2" charset="2"/>
              <a:buChar char="§"/>
            </a:pPr>
            <a:endParaRPr lang="zh-CN" altLang="en-US"/>
          </a:p>
        </p:txBody>
      </p:sp>
      <p:sp>
        <p:nvSpPr>
          <p:cNvPr id="18" name="文本框 17">
            <a:extLst>
              <a:ext uri="{FF2B5EF4-FFF2-40B4-BE49-F238E27FC236}">
                <a16:creationId xmlns:a16="http://schemas.microsoft.com/office/drawing/2014/main" id="{FDA7F573-0EA4-483C-9C3F-1787E64AABB2}"/>
              </a:ext>
            </a:extLst>
          </p:cNvPr>
          <p:cNvSpPr txBox="1"/>
          <p:nvPr/>
        </p:nvSpPr>
        <p:spPr>
          <a:xfrm>
            <a:off x="4671325" y="1111046"/>
            <a:ext cx="2486502" cy="420628"/>
          </a:xfrm>
          <a:prstGeom prst="rect">
            <a:avLst/>
          </a:prstGeom>
          <a:noFill/>
        </p:spPr>
        <p:txBody>
          <a:bodyPr wrap="square" rtlCol="0" anchor="ctr">
            <a:spAutoFit/>
          </a:bodyPr>
          <a:lstStyle/>
          <a:p>
            <a:pPr algn="ctr"/>
            <a:r>
              <a:rPr lang="en-US" altLang="zh-CN" sz="3200" b="1" dirty="0">
                <a:solidFill>
                  <a:schemeClr val="tx1"/>
                </a:solidFill>
                <a:latin typeface="+mn-lt"/>
              </a:rPr>
              <a:t>System Security</a:t>
            </a:r>
            <a:endParaRPr lang="zh-CN" altLang="en-US" sz="3200" b="1" dirty="0">
              <a:solidFill>
                <a:schemeClr val="tx1"/>
              </a:solidFill>
              <a:latin typeface="+mn-lt"/>
            </a:endParaRPr>
          </a:p>
        </p:txBody>
      </p:sp>
      <p:sp>
        <p:nvSpPr>
          <p:cNvPr id="20" name="Freeform 18">
            <a:extLst>
              <a:ext uri="{FF2B5EF4-FFF2-40B4-BE49-F238E27FC236}">
                <a16:creationId xmlns:a16="http://schemas.microsoft.com/office/drawing/2014/main" id="{EDD33EA7-3BFB-435C-A278-4D15DC142850}"/>
              </a:ext>
            </a:extLst>
          </p:cNvPr>
          <p:cNvSpPr>
            <a:spLocks noEditPoints="1" noChangeArrowheads="1"/>
          </p:cNvSpPr>
          <p:nvPr/>
        </p:nvSpPr>
        <p:spPr bwMode="auto">
          <a:xfrm rot="10800000">
            <a:off x="5667720" y="1682445"/>
            <a:ext cx="493712" cy="339725"/>
          </a:xfrm>
          <a:custGeom>
            <a:avLst/>
            <a:gdLst>
              <a:gd name="T0" fmla="*/ 2147483647 w 611"/>
              <a:gd name="T1" fmla="*/ 2147483647 h 610"/>
              <a:gd name="T2" fmla="*/ 2147483647 w 611"/>
              <a:gd name="T3" fmla="*/ 2147483647 h 610"/>
              <a:gd name="T4" fmla="*/ 0 w 611"/>
              <a:gd name="T5" fmla="*/ 2147483647 h 610"/>
              <a:gd name="T6" fmla="*/ 2147483647 w 611"/>
              <a:gd name="T7" fmla="*/ 0 h 610"/>
              <a:gd name="T8" fmla="*/ 2147483647 w 611"/>
              <a:gd name="T9" fmla="*/ 2147483647 h 610"/>
              <a:gd name="T10" fmla="*/ 2147483647 w 611"/>
              <a:gd name="T11" fmla="*/ 2147483647 h 610"/>
              <a:gd name="T12" fmla="*/ 2147483647 w 611"/>
              <a:gd name="T13" fmla="*/ 2147483647 h 610"/>
              <a:gd name="T14" fmla="*/ 2147483647 w 611"/>
              <a:gd name="T15" fmla="*/ 2147483647 h 610"/>
              <a:gd name="T16" fmla="*/ 2147483647 w 611"/>
              <a:gd name="T17" fmla="*/ 2147483647 h 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C00000"/>
          </a:solidFill>
          <a:ln>
            <a:noFill/>
          </a:ln>
        </p:spPr>
        <p:txBody>
          <a:bodyPr/>
          <a:lstStyle/>
          <a:p>
            <a:endParaRPr lang="zh-CN" altLang="en-US"/>
          </a:p>
        </p:txBody>
      </p:sp>
      <p:sp>
        <p:nvSpPr>
          <p:cNvPr id="22" name="文本框 21">
            <a:extLst>
              <a:ext uri="{FF2B5EF4-FFF2-40B4-BE49-F238E27FC236}">
                <a16:creationId xmlns:a16="http://schemas.microsoft.com/office/drawing/2014/main" id="{29F2A6AD-851D-43BC-BFEB-76A0F0690FBE}"/>
              </a:ext>
            </a:extLst>
          </p:cNvPr>
          <p:cNvSpPr txBox="1"/>
          <p:nvPr/>
        </p:nvSpPr>
        <p:spPr>
          <a:xfrm>
            <a:off x="1877317" y="3076525"/>
            <a:ext cx="2486502" cy="338554"/>
          </a:xfrm>
          <a:prstGeom prst="rect">
            <a:avLst/>
          </a:prstGeom>
          <a:noFill/>
          <a:ln>
            <a:noFill/>
          </a:ln>
        </p:spPr>
        <p:txBody>
          <a:bodyPr wrap="square" rtlCol="0" anchor="ctr">
            <a:spAutoFit/>
          </a:bodyPr>
          <a:lstStyle/>
          <a:p>
            <a:pPr algn="ctr"/>
            <a:r>
              <a:rPr lang="en-US" altLang="zh-CN" sz="2400" b="1" dirty="0">
                <a:solidFill>
                  <a:srgbClr val="C00000"/>
                </a:solidFill>
                <a:latin typeface="+mn-lt"/>
              </a:rPr>
              <a:t>YOUR OWN CPU!</a:t>
            </a:r>
            <a:endParaRPr lang="zh-CN" altLang="en-US" sz="2400" b="1" dirty="0">
              <a:solidFill>
                <a:srgbClr val="C00000"/>
              </a:solidFill>
              <a:latin typeface="+mn-lt"/>
            </a:endParaRPr>
          </a:p>
        </p:txBody>
      </p:sp>
      <p:sp>
        <p:nvSpPr>
          <p:cNvPr id="23" name="文本框 22">
            <a:extLst>
              <a:ext uri="{FF2B5EF4-FFF2-40B4-BE49-F238E27FC236}">
                <a16:creationId xmlns:a16="http://schemas.microsoft.com/office/drawing/2014/main" id="{E53F5DE0-BC17-47D0-A15A-9CBD1FC38EF5}"/>
              </a:ext>
            </a:extLst>
          </p:cNvPr>
          <p:cNvSpPr txBox="1"/>
          <p:nvPr/>
        </p:nvSpPr>
        <p:spPr>
          <a:xfrm>
            <a:off x="4087121" y="2192175"/>
            <a:ext cx="2838859" cy="584775"/>
          </a:xfrm>
          <a:prstGeom prst="rect">
            <a:avLst/>
          </a:prstGeom>
          <a:noFill/>
        </p:spPr>
        <p:txBody>
          <a:bodyPr wrap="square" rtlCol="0" anchor="ctr">
            <a:spAutoFit/>
          </a:bodyPr>
          <a:lstStyle/>
          <a:p>
            <a:pPr algn="ctr"/>
            <a:r>
              <a:rPr lang="en-US" altLang="zh-CN" sz="2400" b="1" dirty="0">
                <a:solidFill>
                  <a:srgbClr val="C00000"/>
                </a:solidFill>
                <a:latin typeface="+mn-lt"/>
              </a:rPr>
              <a:t>YOUR FIRST KERNEL based on YOUR OWN CPU!</a:t>
            </a:r>
            <a:endParaRPr lang="zh-CN" altLang="en-US" sz="2400" b="1" dirty="0">
              <a:solidFill>
                <a:srgbClr val="C00000"/>
              </a:solidFill>
              <a:latin typeface="+mn-lt"/>
            </a:endParaRPr>
          </a:p>
        </p:txBody>
      </p:sp>
      <p:sp>
        <p:nvSpPr>
          <p:cNvPr id="24" name="文本框 23">
            <a:extLst>
              <a:ext uri="{FF2B5EF4-FFF2-40B4-BE49-F238E27FC236}">
                <a16:creationId xmlns:a16="http://schemas.microsoft.com/office/drawing/2014/main" id="{6127E412-D8BC-4CB5-9B51-383D28DD996C}"/>
              </a:ext>
            </a:extLst>
          </p:cNvPr>
          <p:cNvSpPr txBox="1"/>
          <p:nvPr/>
        </p:nvSpPr>
        <p:spPr>
          <a:xfrm>
            <a:off x="7202945" y="1480466"/>
            <a:ext cx="2838859" cy="830997"/>
          </a:xfrm>
          <a:prstGeom prst="rect">
            <a:avLst/>
          </a:prstGeom>
          <a:noFill/>
        </p:spPr>
        <p:txBody>
          <a:bodyPr wrap="square" rtlCol="0" anchor="ctr">
            <a:spAutoFit/>
          </a:bodyPr>
          <a:lstStyle/>
          <a:p>
            <a:pPr algn="ctr"/>
            <a:r>
              <a:rPr lang="en-US" altLang="zh-CN" sz="2400" b="1">
                <a:solidFill>
                  <a:srgbClr val="C00000"/>
                </a:solidFill>
                <a:latin typeface="+mn-lt"/>
              </a:rPr>
              <a:t>YOUR ADVANCED </a:t>
            </a:r>
            <a:r>
              <a:rPr lang="en-US" altLang="zh-CN" sz="2400" b="1" dirty="0">
                <a:solidFill>
                  <a:srgbClr val="C00000"/>
                </a:solidFill>
                <a:latin typeface="+mn-lt"/>
              </a:rPr>
              <a:t>KERNEL based on YOUR OWN CPU!</a:t>
            </a:r>
            <a:endParaRPr lang="zh-CN" altLang="en-US" sz="2400" b="1" dirty="0">
              <a:solidFill>
                <a:srgbClr val="C00000"/>
              </a:solidFill>
              <a:latin typeface="+mn-lt"/>
            </a:endParaRPr>
          </a:p>
        </p:txBody>
      </p:sp>
      <p:sp>
        <p:nvSpPr>
          <p:cNvPr id="19" name="灯片编号占位符 3">
            <a:extLst>
              <a:ext uri="{FF2B5EF4-FFF2-40B4-BE49-F238E27FC236}">
                <a16:creationId xmlns:a16="http://schemas.microsoft.com/office/drawing/2014/main" id="{8F721A06-1CE7-47E5-7823-A96038CB475C}"/>
              </a:ext>
            </a:extLst>
          </p:cNvPr>
          <p:cNvSpPr txBox="1">
            <a:spLocks/>
          </p:cNvSpPr>
          <p:nvPr/>
        </p:nvSpPr>
        <p:spPr>
          <a:xfrm>
            <a:off x="8750300" y="6515100"/>
            <a:ext cx="19177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en-US"/>
            </a:defPPr>
            <a:lvl1pPr algn="l" rtl="0" eaLnBrk="0" fontAlgn="base" hangingPunct="0">
              <a:spcBef>
                <a:spcPct val="20000"/>
              </a:spcBef>
              <a:spcAft>
                <a:spcPct val="0"/>
              </a:spcAft>
              <a:buClr>
                <a:srgbClr val="3333FF"/>
              </a:buClr>
              <a:buFont typeface="Wingdings" panose="05000000000000000000" pitchFamily="2" charset="2"/>
              <a:buChar char="§"/>
              <a:defRPr sz="3200" kern="1200" baseline="-250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rgbClr val="3333FF"/>
              </a:buClr>
              <a:buSzPct val="150000"/>
              <a:buChar char="•"/>
              <a:defRPr sz="2800" kern="1200" baseline="-250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kern="1200" baseline="-250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rgbClr val="3333FF"/>
              </a:buClr>
              <a:buSzPct val="150000"/>
              <a:buChar char="•"/>
              <a:defRPr sz="2000" kern="1200" baseline="-250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rgbClr val="3333FF"/>
              </a:buClr>
              <a:buFont typeface="Wingdings" panose="05000000000000000000" pitchFamily="2" charset="2"/>
              <a:buChar char="§"/>
              <a:defRPr sz="2000" kern="1200" baseline="-25000">
                <a:solidFill>
                  <a:schemeClr val="tx1"/>
                </a:solidFill>
                <a:latin typeface="Times New Roman" panose="02020603050405020304" pitchFamily="18" charset="0"/>
                <a:ea typeface="+mn-ea"/>
                <a:cs typeface="+mn-cs"/>
              </a:defRPr>
            </a:lvl9pPr>
          </a:lstStyle>
          <a:p>
            <a:pPr algn="r">
              <a:spcBef>
                <a:spcPct val="0"/>
              </a:spcBef>
              <a:buClrTx/>
              <a:buFontTx/>
              <a:buNone/>
            </a:pPr>
            <a:fld id="{58F81697-B8B8-4637-B203-116D42EB99BF}" type="slidenum">
              <a:rPr lang="en-US" altLang="zh-CN" sz="1600"/>
              <a:pPr algn="r">
                <a:spcBef>
                  <a:spcPct val="0"/>
                </a:spcBef>
                <a:buClrTx/>
                <a:buFontTx/>
                <a:buNone/>
              </a:pPr>
              <a:t>8</a:t>
            </a:fld>
            <a:endParaRPr lang="en-US" altLang="zh-CN" sz="1600" dirty="0"/>
          </a:p>
        </p:txBody>
      </p:sp>
    </p:spTree>
    <p:extLst>
      <p:ext uri="{BB962C8B-B14F-4D97-AF65-F5344CB8AC3E}">
        <p14:creationId xmlns:p14="http://schemas.microsoft.com/office/powerpoint/2010/main" val="2595702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p:bldP spid="20" grpId="0" animBg="1"/>
      <p:bldP spid="22"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EBA0-023E-E1C0-D7F0-D53E475FAE20}"/>
              </a:ext>
            </a:extLst>
          </p:cNvPr>
          <p:cNvSpPr>
            <a:spLocks noGrp="1"/>
          </p:cNvSpPr>
          <p:nvPr>
            <p:ph type="title"/>
          </p:nvPr>
        </p:nvSpPr>
        <p:spPr/>
        <p:txBody>
          <a:bodyPr/>
          <a:lstStyle/>
          <a:p>
            <a:r>
              <a:rPr lang="en-CN" dirty="0"/>
              <a:t>LUT</a:t>
            </a:r>
          </a:p>
        </p:txBody>
      </p:sp>
      <p:sp>
        <p:nvSpPr>
          <p:cNvPr id="3" name="Content Placeholder 2">
            <a:extLst>
              <a:ext uri="{FF2B5EF4-FFF2-40B4-BE49-F238E27FC236}">
                <a16:creationId xmlns:a16="http://schemas.microsoft.com/office/drawing/2014/main" id="{53C13419-8B78-4105-44E7-CDB21725463C}"/>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E3B4E496-6F05-2D52-974C-700B3BB21FF8}"/>
              </a:ext>
            </a:extLst>
          </p:cNvPr>
          <p:cNvPicPr>
            <a:picLocks noChangeAspect="1"/>
          </p:cNvPicPr>
          <p:nvPr/>
        </p:nvPicPr>
        <p:blipFill>
          <a:blip r:embed="rId2"/>
          <a:stretch>
            <a:fillRect/>
          </a:stretch>
        </p:blipFill>
        <p:spPr>
          <a:xfrm>
            <a:off x="1881808" y="1712274"/>
            <a:ext cx="3255536" cy="2573976"/>
          </a:xfrm>
          <a:prstGeom prst="rect">
            <a:avLst/>
          </a:prstGeom>
        </p:spPr>
      </p:pic>
      <p:pic>
        <p:nvPicPr>
          <p:cNvPr id="5" name="Picture 4">
            <a:extLst>
              <a:ext uri="{FF2B5EF4-FFF2-40B4-BE49-F238E27FC236}">
                <a16:creationId xmlns:a16="http://schemas.microsoft.com/office/drawing/2014/main" id="{C507E9F1-F0AD-A467-E801-1975E002E8BB}"/>
              </a:ext>
            </a:extLst>
          </p:cNvPr>
          <p:cNvPicPr>
            <a:picLocks noChangeAspect="1"/>
          </p:cNvPicPr>
          <p:nvPr/>
        </p:nvPicPr>
        <p:blipFill>
          <a:blip r:embed="rId3"/>
          <a:stretch>
            <a:fillRect/>
          </a:stretch>
        </p:blipFill>
        <p:spPr>
          <a:xfrm>
            <a:off x="1842053" y="4342799"/>
            <a:ext cx="3525461" cy="1327771"/>
          </a:xfrm>
          <a:prstGeom prst="rect">
            <a:avLst/>
          </a:prstGeom>
        </p:spPr>
      </p:pic>
      <p:pic>
        <p:nvPicPr>
          <p:cNvPr id="7" name="Picture 6">
            <a:extLst>
              <a:ext uri="{FF2B5EF4-FFF2-40B4-BE49-F238E27FC236}">
                <a16:creationId xmlns:a16="http://schemas.microsoft.com/office/drawing/2014/main" id="{7E7FBC92-B016-FC2B-6B67-28BD44439506}"/>
              </a:ext>
            </a:extLst>
          </p:cNvPr>
          <p:cNvPicPr>
            <a:picLocks noChangeAspect="1"/>
          </p:cNvPicPr>
          <p:nvPr/>
        </p:nvPicPr>
        <p:blipFill>
          <a:blip r:embed="rId4"/>
          <a:stretch>
            <a:fillRect/>
          </a:stretch>
        </p:blipFill>
        <p:spPr>
          <a:xfrm>
            <a:off x="6613923" y="1697733"/>
            <a:ext cx="3428379" cy="2569510"/>
          </a:xfrm>
          <a:prstGeom prst="rect">
            <a:avLst/>
          </a:prstGeom>
        </p:spPr>
      </p:pic>
      <p:pic>
        <p:nvPicPr>
          <p:cNvPr id="8" name="Picture 7">
            <a:extLst>
              <a:ext uri="{FF2B5EF4-FFF2-40B4-BE49-F238E27FC236}">
                <a16:creationId xmlns:a16="http://schemas.microsoft.com/office/drawing/2014/main" id="{CEF8FEE6-44C8-9B51-77E0-A8CF67D24AE8}"/>
              </a:ext>
            </a:extLst>
          </p:cNvPr>
          <p:cNvPicPr>
            <a:picLocks noChangeAspect="1"/>
          </p:cNvPicPr>
          <p:nvPr/>
        </p:nvPicPr>
        <p:blipFill>
          <a:blip r:embed="rId5"/>
          <a:stretch>
            <a:fillRect/>
          </a:stretch>
        </p:blipFill>
        <p:spPr>
          <a:xfrm>
            <a:off x="7106841" y="4463187"/>
            <a:ext cx="2635422" cy="978871"/>
          </a:xfrm>
          <a:prstGeom prst="rect">
            <a:avLst/>
          </a:prstGeom>
        </p:spPr>
      </p:pic>
    </p:spTree>
    <p:extLst>
      <p:ext uri="{BB962C8B-B14F-4D97-AF65-F5344CB8AC3E}">
        <p14:creationId xmlns:p14="http://schemas.microsoft.com/office/powerpoint/2010/main" val="297715365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Default Design">
  <a:themeElements>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fontScheme name="Default Design">
      <a:majorFont>
        <a:latin typeface="Helvetica"/>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FF0000"/>
        </a:hlink>
        <a:folHlink>
          <a:srgbClr val="FF000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9999"/>
        </a:hlink>
        <a:folHlink>
          <a:srgbClr val="006666"/>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S_UN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wrap="square">
        <a:spAutoFit/>
      </a:bodyPr>
      <a:lstStyle>
        <a:defPPr algn="l">
          <a:defRPr sz="2400" dirty="0">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CS_UNR" id="{907DC3BA-6A1D-F74C-98F5-43C27ACE8420}" vid="{C3AE00C5-0E13-3A42-80C6-0DCF352A29D9}"/>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12192</TotalTime>
  <Words>4585</Words>
  <Application>Microsoft Office PowerPoint</Application>
  <PresentationFormat>宽屏</PresentationFormat>
  <Paragraphs>978</Paragraphs>
  <Slides>61</Slides>
  <Notes>54</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61</vt:i4>
      </vt:variant>
    </vt:vector>
  </HeadingPairs>
  <TitlesOfParts>
    <vt:vector size="78" baseType="lpstr">
      <vt:lpstr>MS PGothic</vt:lpstr>
      <vt:lpstr>SWISS</vt:lpstr>
      <vt:lpstr>System Font Regular</vt:lpstr>
      <vt:lpstr>system-ui</vt:lpstr>
      <vt:lpstr>宋体</vt:lpstr>
      <vt:lpstr>微软雅黑</vt:lpstr>
      <vt:lpstr>Arial</vt:lpstr>
      <vt:lpstr>Calibri</vt:lpstr>
      <vt:lpstr>Consolas</vt:lpstr>
      <vt:lpstr>Courier New</vt:lpstr>
      <vt:lpstr>Helvetica</vt:lpstr>
      <vt:lpstr>Symbol</vt:lpstr>
      <vt:lpstr>Times New Roman</vt:lpstr>
      <vt:lpstr>Wingdings</vt:lpstr>
      <vt:lpstr>Default Design</vt:lpstr>
      <vt:lpstr>CS_UNR</vt:lpstr>
      <vt:lpstr>Document</vt:lpstr>
      <vt:lpstr>PowerPoint 演示文稿</vt:lpstr>
      <vt:lpstr>PowerPoint 演示文稿</vt:lpstr>
      <vt:lpstr>Source Code -&gt; Executable File</vt:lpstr>
      <vt:lpstr>Von-Neumann Model</vt:lpstr>
      <vt:lpstr>Conceptual View of Memory</vt:lpstr>
      <vt:lpstr>PowerPoint 演示文稿</vt:lpstr>
      <vt:lpstr>Covered in ZJU Computer System Courses</vt:lpstr>
      <vt:lpstr>ZJU Computer System Courses</vt:lpstr>
      <vt:lpstr>LUT</vt:lpstr>
      <vt:lpstr>Overview</vt:lpstr>
      <vt:lpstr>ENIAC</vt:lpstr>
      <vt:lpstr>Von Neumann and EDVAC</vt:lpstr>
      <vt:lpstr>Von Neumann and EDVAC</vt:lpstr>
      <vt:lpstr>Von-Neumann Model</vt:lpstr>
      <vt:lpstr>Main Memory (also called RAM)</vt:lpstr>
      <vt:lpstr>Von Neumann Computer Vs. Restaurant  </vt:lpstr>
      <vt:lpstr>Von Neumann Computer Vs. Restaurant  </vt:lpstr>
      <vt:lpstr>Von Neumann Computer Vs. Restaurant  </vt:lpstr>
      <vt:lpstr>Von Neumann Computer Vs. Restaurant  </vt:lpstr>
      <vt:lpstr>Details in Von-Neumann Model</vt:lpstr>
      <vt:lpstr>Program Representation and Execution</vt:lpstr>
      <vt:lpstr>Program Representation</vt:lpstr>
      <vt:lpstr>Program Execution</vt:lpstr>
      <vt:lpstr>Overview</vt:lpstr>
      <vt:lpstr>INFORMATION REPRESENTATION - Signals</vt:lpstr>
      <vt:lpstr>Signal Examples Over Time</vt:lpstr>
      <vt:lpstr>Signal Example – Physical Quantity: Voltage</vt:lpstr>
      <vt:lpstr>Why Binary?</vt:lpstr>
      <vt:lpstr>External information and internal data </vt:lpstr>
      <vt:lpstr>External Information</vt:lpstr>
      <vt:lpstr>Internal Data</vt:lpstr>
      <vt:lpstr>Carry Counting System </vt:lpstr>
      <vt:lpstr>About the Decimal Number</vt:lpstr>
      <vt:lpstr>What About the Binary Number?</vt:lpstr>
      <vt:lpstr>Different Radixes</vt:lpstr>
      <vt:lpstr>Different Radixes</vt:lpstr>
      <vt:lpstr>Converting R-base to Decimal</vt:lpstr>
      <vt:lpstr>Converting Decimal to R-base</vt:lpstr>
      <vt:lpstr>Convert the Integral Part</vt:lpstr>
      <vt:lpstr>Example: Convert 13510  To Base 2</vt:lpstr>
      <vt:lpstr>Convert the Fractional Part</vt:lpstr>
      <vt:lpstr>Example: Convert 0.687510  To Base 2</vt:lpstr>
      <vt:lpstr>Convert 135.687510  To Base2</vt:lpstr>
      <vt:lpstr>Additional Issue - Fractional Part</vt:lpstr>
      <vt:lpstr>Why Do Repeated Division and Multiplication Work?</vt:lpstr>
      <vt:lpstr>Octal (Hexadecimal) to Binary and Back</vt:lpstr>
      <vt:lpstr>Hexadecimal to Binary and Back</vt:lpstr>
      <vt:lpstr>Some Examples</vt:lpstr>
      <vt:lpstr>Octal to Hexadecimal via Binary</vt:lpstr>
      <vt:lpstr>Simple BASE CONVERSION(From Decimal to Binary) - Positive Powers of 2 </vt:lpstr>
      <vt:lpstr>Special Powers of 2</vt:lpstr>
      <vt:lpstr>2X vs. 10Y Bytes Ambiguity</vt:lpstr>
      <vt:lpstr>Overview</vt:lpstr>
      <vt:lpstr>ARITHMETIC OPERATIONS - Binary Arithmetic</vt:lpstr>
      <vt:lpstr>Single Bit Binary Addition with Carry</vt:lpstr>
      <vt:lpstr>Multiple Bit Binary Addition</vt:lpstr>
      <vt:lpstr>Single Bit Binary Subtraction with Borrow</vt:lpstr>
      <vt:lpstr>Multiple Bit Binary Subtraction</vt:lpstr>
      <vt:lpstr>Binary Multiplication</vt:lpstr>
      <vt:lpstr>Binary Division</vt:lpstr>
      <vt:lpstr>A Final Conversion Note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 PPT - Mano &amp; Kime - 3rd Ed</dc:title>
  <dc:creator>Kime &amp; Kaminski</dc:creator>
  <dc:description>Initial Version</dc:description>
  <cp:lastModifiedBy>Haoting Shen</cp:lastModifiedBy>
  <cp:revision>574</cp:revision>
  <cp:lastPrinted>2001-01-22T17:31:50Z</cp:lastPrinted>
  <dcterms:created xsi:type="dcterms:W3CDTF">1999-02-14T20:48:18Z</dcterms:created>
  <dcterms:modified xsi:type="dcterms:W3CDTF">2025-02-19T06:13:51Z</dcterms:modified>
  <cp:category/>
</cp:coreProperties>
</file>